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4" r:id="rId1"/>
  </p:sldMasterIdLst>
  <p:notesMasterIdLst>
    <p:notesMasterId r:id="rId17"/>
  </p:notesMasterIdLst>
  <p:handoutMasterIdLst>
    <p:handoutMasterId r:id="rId18"/>
  </p:handoutMasterIdLst>
  <p:sldIdLst>
    <p:sldId id="297" r:id="rId2"/>
    <p:sldId id="280" r:id="rId3"/>
    <p:sldId id="312" r:id="rId4"/>
    <p:sldId id="282" r:id="rId5"/>
    <p:sldId id="286" r:id="rId6"/>
    <p:sldId id="289" r:id="rId7"/>
    <p:sldId id="290" r:id="rId8"/>
    <p:sldId id="291" r:id="rId9"/>
    <p:sldId id="296" r:id="rId10"/>
    <p:sldId id="292" r:id="rId11"/>
    <p:sldId id="299" r:id="rId12"/>
    <p:sldId id="300" r:id="rId13"/>
    <p:sldId id="301" r:id="rId14"/>
    <p:sldId id="303" r:id="rId15"/>
    <p:sldId id="344" r:id="rId16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93611"/>
    <a:srgbClr val="A44114"/>
    <a:srgbClr val="F3B99F"/>
    <a:srgbClr val="B94917"/>
    <a:srgbClr val="FF6600"/>
    <a:srgbClr val="000066"/>
    <a:srgbClr val="00002C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751" autoAdjust="0"/>
    <p:restoredTop sz="97155" autoAdjust="0"/>
  </p:normalViewPr>
  <p:slideViewPr>
    <p:cSldViewPr snapToGrid="0">
      <p:cViewPr varScale="1">
        <p:scale>
          <a:sx n="68" d="100"/>
          <a:sy n="68" d="100"/>
        </p:scale>
        <p:origin x="135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81" d="100"/>
          <a:sy n="81" d="100"/>
        </p:scale>
        <p:origin x="-1428" y="-90"/>
      </p:cViewPr>
      <p:guideLst>
        <p:guide orient="horz" pos="2928"/>
        <p:guide pos="2208"/>
      </p:guideLst>
    </p:cSldViewPr>
  </p:notesViewPr>
  <p:gridSpacing cx="45720" cy="4572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5" tIns="46584" rIns="93165" bIns="46584" numCol="1" anchor="t" anchorCtr="0" compatLnSpc="1">
            <a:prstTxWarp prst="textNoShape">
              <a:avLst/>
            </a:prstTxWarp>
          </a:bodyPr>
          <a:lstStyle>
            <a:lvl1pPr defTabSz="931550" eaLnBrk="1" hangingPunct="1">
              <a:spcBef>
                <a:spcPct val="0"/>
              </a:spcBef>
              <a:buClrTx/>
              <a:buSzTx/>
              <a:buFontTx/>
              <a:buNone/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5" tIns="46584" rIns="93165" bIns="46584" numCol="1" anchor="t" anchorCtr="0" compatLnSpc="1">
            <a:prstTxWarp prst="textNoShape">
              <a:avLst/>
            </a:prstTxWarp>
          </a:bodyPr>
          <a:lstStyle>
            <a:lvl1pPr algn="r" defTabSz="931550" eaLnBrk="1" hangingPunct="1">
              <a:spcBef>
                <a:spcPct val="0"/>
              </a:spcBef>
              <a:buClrTx/>
              <a:buSzTx/>
              <a:buFontTx/>
              <a:buNone/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8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5" tIns="46584" rIns="93165" bIns="46584" numCol="1" anchor="b" anchorCtr="0" compatLnSpc="1">
            <a:prstTxWarp prst="textNoShape">
              <a:avLst/>
            </a:prstTxWarp>
          </a:bodyPr>
          <a:lstStyle>
            <a:lvl1pPr defTabSz="931550" eaLnBrk="1" hangingPunct="1">
              <a:spcBef>
                <a:spcPct val="0"/>
              </a:spcBef>
              <a:buClrTx/>
              <a:buSzTx/>
              <a:buFontTx/>
              <a:buNone/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8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5" tIns="46584" rIns="93165" bIns="46584" numCol="1" anchor="b" anchorCtr="0" compatLnSpc="1">
            <a:prstTxWarp prst="textNoShape">
              <a:avLst/>
            </a:prstTxWarp>
          </a:bodyPr>
          <a:lstStyle>
            <a:lvl1pPr algn="r" defTabSz="930275" eaLnBrk="1" hangingPunct="1"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fld id="{442DE0A0-17BB-4B2B-86BB-AA66FFA325C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590618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5" tIns="46584" rIns="93165" bIns="46584" numCol="1" anchor="t" anchorCtr="0" compatLnSpc="1">
            <a:prstTxWarp prst="textNoShape">
              <a:avLst/>
            </a:prstTxWarp>
          </a:bodyPr>
          <a:lstStyle>
            <a:lvl1pPr defTabSz="931550" eaLnBrk="1" hangingPunct="1">
              <a:spcBef>
                <a:spcPct val="0"/>
              </a:spcBef>
              <a:buClrTx/>
              <a:buSzTx/>
              <a:buFontTx/>
              <a:buNone/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5" tIns="46584" rIns="93165" bIns="46584" numCol="1" anchor="t" anchorCtr="0" compatLnSpc="1">
            <a:prstTxWarp prst="textNoShape">
              <a:avLst/>
            </a:prstTxWarp>
          </a:bodyPr>
          <a:lstStyle>
            <a:lvl1pPr algn="r" defTabSz="931550" eaLnBrk="1" hangingPunct="1">
              <a:spcBef>
                <a:spcPct val="0"/>
              </a:spcBef>
              <a:buClrTx/>
              <a:buSzTx/>
              <a:buFontTx/>
              <a:buNone/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16425"/>
            <a:ext cx="560705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5" tIns="46584" rIns="93165" bIns="4658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5" tIns="46584" rIns="93165" bIns="46584" numCol="1" anchor="b" anchorCtr="0" compatLnSpc="1">
            <a:prstTxWarp prst="textNoShape">
              <a:avLst/>
            </a:prstTxWarp>
          </a:bodyPr>
          <a:lstStyle>
            <a:lvl1pPr defTabSz="931550" eaLnBrk="1" hangingPunct="1">
              <a:spcBef>
                <a:spcPct val="0"/>
              </a:spcBef>
              <a:buClrTx/>
              <a:buSzTx/>
              <a:buFontTx/>
              <a:buNone/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5" tIns="46584" rIns="93165" bIns="46584" numCol="1" anchor="b" anchorCtr="0" compatLnSpc="1">
            <a:prstTxWarp prst="textNoShape">
              <a:avLst/>
            </a:prstTxWarp>
          </a:bodyPr>
          <a:lstStyle>
            <a:lvl1pPr algn="r" defTabSz="930275" eaLnBrk="1" hangingPunct="1"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fld id="{98498FD8-7EA0-48CC-BDBB-B0CB8146858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216449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B6FC325-6EE2-4490-8541-68C556939E30}" type="slidenum">
              <a:rPr lang="en-US" altLang="en-US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1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82756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>
            <a:extLst>
              <a:ext uri="{FF2B5EF4-FFF2-40B4-BE49-F238E27FC236}">
                <a16:creationId xmlns:a16="http://schemas.microsoft.com/office/drawing/2014/main" id="{1CB5BD05-E7F5-4E03-9873-0647970CF56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4268D67-7280-44BF-BDB0-A873F091D31C}" type="slidenum">
              <a:rPr lang="en-US" altLang="en-US" smtClean="0"/>
              <a:pPr>
                <a:spcBef>
                  <a:spcPct val="0"/>
                </a:spcBef>
              </a:pPr>
              <a:t>3</a:t>
            </a:fld>
            <a:endParaRPr lang="en-US" altLang="en-US"/>
          </a:p>
        </p:txBody>
      </p:sp>
      <p:sp>
        <p:nvSpPr>
          <p:cNvPr id="24579" name="Rectangle 2">
            <a:extLst>
              <a:ext uri="{FF2B5EF4-FFF2-40B4-BE49-F238E27FC236}">
                <a16:creationId xmlns:a16="http://schemas.microsoft.com/office/drawing/2014/main" id="{3F1ACBB3-D5A4-45E3-ADB3-8AFF55FC167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>
            <a:extLst>
              <a:ext uri="{FF2B5EF4-FFF2-40B4-BE49-F238E27FC236}">
                <a16:creationId xmlns:a16="http://schemas.microsoft.com/office/drawing/2014/main" id="{D9838578-D510-4F1B-B5F9-F28C2DB3188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9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>
                <a:srgbClr val="1F497D"/>
              </a:buCl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20"/>
          <p:cNvSpPr>
            <a:spLocks noChangeArrowheads="1"/>
          </p:cNvSpPr>
          <p:nvPr/>
        </p:nvSpPr>
        <p:spPr bwMode="white">
          <a:xfrm>
            <a:off x="8991600" y="3175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>
                <a:srgbClr val="1F497D"/>
              </a:buCl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21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>
                <a:srgbClr val="1F497D"/>
              </a:buCl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23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>
                <a:srgbClr val="1F497D"/>
              </a:buCl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eaLnBrk="1" hangingPunct="1">
              <a:spcBef>
                <a:spcPct val="20000"/>
              </a:spcBef>
              <a:buClr>
                <a:srgbClr val="1F497D"/>
              </a:buClr>
              <a:buSzPct val="70000"/>
              <a:buFont typeface="Wingdings" panose="05000000000000000000" pitchFamily="2" charset="2"/>
              <a:buChar char="l"/>
              <a:defRPr/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55575" y="241935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eaLnBrk="1" hangingPunct="1">
              <a:spcBef>
                <a:spcPct val="20000"/>
              </a:spcBef>
              <a:buClr>
                <a:srgbClr val="1F497D"/>
              </a:buClr>
              <a:buSzPct val="70000"/>
              <a:buFont typeface="Wingdings" panose="05000000000000000000" pitchFamily="2" charset="2"/>
              <a:buChar char="l"/>
              <a:defRPr/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eaLnBrk="1" hangingPunct="1">
              <a:spcBef>
                <a:spcPct val="20000"/>
              </a:spcBef>
              <a:buClr>
                <a:srgbClr val="1F497D"/>
              </a:buClr>
              <a:buSzPct val="70000"/>
              <a:buFont typeface="Wingdings" panose="05000000000000000000" pitchFamily="2" charset="2"/>
              <a:buChar char="l"/>
              <a:defRPr/>
            </a:pPr>
            <a:endParaRPr lang="en-US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spcBef>
                <a:spcPct val="20000"/>
              </a:spcBef>
              <a:buClr>
                <a:srgbClr val="1F497D"/>
              </a:buClr>
              <a:buSzPct val="70000"/>
              <a:buFont typeface="Wingdings" panose="05000000000000000000" pitchFamily="2" charset="2"/>
              <a:buChar char="l"/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spcBef>
                <a:spcPct val="20000"/>
              </a:spcBef>
              <a:buClr>
                <a:srgbClr val="1F497D"/>
              </a:buClr>
              <a:buSzPct val="70000"/>
              <a:buFont typeface="Wingdings" panose="05000000000000000000" pitchFamily="2" charset="2"/>
              <a:buChar char="l"/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6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7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E873E3CC-A627-4625-863D-DE1A3063733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226695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044BC3B1-42F0-4B5C-8511-E7ECB513686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96535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9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>
                <a:srgbClr val="1F497D"/>
              </a:buCl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20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>
                <a:srgbClr val="1F497D"/>
              </a:buCl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21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>
                <a:srgbClr val="1F497D"/>
              </a:buCl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23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>
                <a:srgbClr val="1F497D"/>
              </a:buCl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eaLnBrk="1" hangingPunct="1">
              <a:spcBef>
                <a:spcPct val="20000"/>
              </a:spcBef>
              <a:buClr>
                <a:srgbClr val="1F497D"/>
              </a:buClr>
              <a:buSzPct val="70000"/>
              <a:buFont typeface="Wingdings" panose="05000000000000000000" pitchFamily="2" charset="2"/>
              <a:buChar char="l"/>
              <a:defRPr/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eaLnBrk="1" hangingPunct="1">
              <a:spcBef>
                <a:spcPct val="20000"/>
              </a:spcBef>
              <a:buClr>
                <a:srgbClr val="1F497D"/>
              </a:buClr>
              <a:buSzPct val="70000"/>
              <a:buFont typeface="Wingdings" panose="05000000000000000000" pitchFamily="2" charset="2"/>
              <a:buChar char="l"/>
              <a:defRPr/>
            </a:pPr>
            <a:endParaRPr lang="en-US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4021137" y="3278188"/>
            <a:ext cx="6245225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eaLnBrk="1" hangingPunct="1">
              <a:spcBef>
                <a:spcPct val="20000"/>
              </a:spcBef>
              <a:buClr>
                <a:srgbClr val="1F497D"/>
              </a:buClr>
              <a:buSzPct val="70000"/>
              <a:buFont typeface="Wingdings" panose="05000000000000000000" pitchFamily="2" charset="2"/>
              <a:buChar char="l"/>
              <a:defRPr/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6838950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spcBef>
                <a:spcPct val="20000"/>
              </a:spcBef>
              <a:buClr>
                <a:srgbClr val="1F497D"/>
              </a:buClr>
              <a:buSzPct val="70000"/>
              <a:buFont typeface="Wingdings" panose="05000000000000000000" pitchFamily="2" charset="2"/>
              <a:buChar char="l"/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6934200" y="3021013"/>
            <a:ext cx="420688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spcBef>
                <a:spcPct val="20000"/>
              </a:spcBef>
              <a:buClr>
                <a:srgbClr val="1F497D"/>
              </a:buClr>
              <a:buSzPct val="70000"/>
              <a:buFont typeface="Wingdings" panose="05000000000000000000" pitchFamily="2" charset="2"/>
              <a:buChar char="l"/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915150" y="3009900"/>
            <a:ext cx="457200" cy="4413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70683848-B28F-43A0-93D2-5C8CC085F84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572759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2450" y="1027113"/>
            <a:ext cx="457200" cy="4413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C3BB7A06-405D-43AC-BAC2-60B8AC3CD99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266740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>
                <a:srgbClr val="1F497D"/>
              </a:buCl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20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>
                <a:srgbClr val="1F497D"/>
              </a:buCl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21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>
                <a:srgbClr val="1F497D"/>
              </a:buCl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23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>
                <a:srgbClr val="1F497D"/>
              </a:buCl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24"/>
          <p:cNvSpPr>
            <a:spLocks noChangeArrowheads="1"/>
          </p:cNvSpPr>
          <p:nvPr/>
        </p:nvSpPr>
        <p:spPr bwMode="white">
          <a:xfrm>
            <a:off x="152400" y="2286000"/>
            <a:ext cx="8832850" cy="304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>
                <a:srgbClr val="1F497D"/>
              </a:buCl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25"/>
          <p:cNvSpPr>
            <a:spLocks noChangeArrowheads="1"/>
          </p:cNvSpPr>
          <p:nvPr/>
        </p:nvSpPr>
        <p:spPr bwMode="auto">
          <a:xfrm>
            <a:off x="155575" y="142875"/>
            <a:ext cx="8832850" cy="213995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>
                <a:srgbClr val="1F497D"/>
              </a:buCl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eaLnBrk="1" hangingPunct="1">
              <a:spcBef>
                <a:spcPct val="20000"/>
              </a:spcBef>
              <a:buClr>
                <a:srgbClr val="1F497D"/>
              </a:buClr>
              <a:buSzPct val="70000"/>
              <a:buFont typeface="Wingdings" panose="05000000000000000000" pitchFamily="2" charset="2"/>
              <a:buChar char="l"/>
              <a:defRPr/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eaLnBrk="1" hangingPunct="1">
              <a:spcBef>
                <a:spcPct val="20000"/>
              </a:spcBef>
              <a:buClr>
                <a:srgbClr val="1F497D"/>
              </a:buClr>
              <a:buSzPct val="70000"/>
              <a:buFont typeface="Wingdings" panose="05000000000000000000" pitchFamily="2" charset="2"/>
              <a:buChar char="l"/>
              <a:defRPr/>
            </a:pPr>
            <a:endParaRPr lang="en-US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152400" y="2438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eaLnBrk="1" hangingPunct="1">
              <a:spcBef>
                <a:spcPct val="20000"/>
              </a:spcBef>
              <a:buClr>
                <a:srgbClr val="1F497D"/>
              </a:buClr>
              <a:buSzPct val="70000"/>
              <a:buFont typeface="Wingdings" panose="05000000000000000000" pitchFamily="2" charset="2"/>
              <a:buChar char="l"/>
              <a:defRPr/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spcBef>
                <a:spcPct val="20000"/>
              </a:spcBef>
              <a:buClr>
                <a:srgbClr val="1F497D"/>
              </a:buClr>
              <a:buSzPct val="70000"/>
              <a:buFont typeface="Wingdings" panose="05000000000000000000" pitchFamily="2" charset="2"/>
              <a:buChar char="l"/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spcBef>
                <a:spcPct val="20000"/>
              </a:spcBef>
              <a:buClr>
                <a:srgbClr val="1F497D"/>
              </a:buClr>
              <a:buSzPct val="70000"/>
              <a:buFont typeface="Wingdings" panose="05000000000000000000" pitchFamily="2" charset="2"/>
              <a:buChar char="l"/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F517AF19-344C-4C85-88A5-3AF05A30A08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815290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19"/>
          <p:cNvSpPr>
            <a:spLocks noChangeShapeType="1"/>
          </p:cNvSpPr>
          <p:nvPr/>
        </p:nvSpPr>
        <p:spPr bwMode="auto">
          <a:xfrm flipV="1">
            <a:off x="4562475" y="1576388"/>
            <a:ext cx="9525" cy="4818062"/>
          </a:xfrm>
          <a:prstGeom prst="line">
            <a:avLst/>
          </a:prstGeom>
          <a:noFill/>
          <a:ln w="9525" algn="ctr">
            <a:solidFill>
              <a:schemeClr val="tx2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10325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1F328D22-EB7B-45EB-8E38-846CA3D23C0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658544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19"/>
          <p:cNvSpPr>
            <a:spLocks noChangeShapeType="1"/>
          </p:cNvSpPr>
          <p:nvPr/>
        </p:nvSpPr>
        <p:spPr bwMode="auto">
          <a:xfrm flipV="1">
            <a:off x="4572000" y="2200275"/>
            <a:ext cx="0" cy="4187825"/>
          </a:xfrm>
          <a:prstGeom prst="line">
            <a:avLst/>
          </a:prstGeom>
          <a:noFill/>
          <a:ln w="9525" algn="ctr">
            <a:solidFill>
              <a:schemeClr val="tx2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Rectangle 20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>
                <a:srgbClr val="1F497D"/>
              </a:buCl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21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>
                <a:srgbClr val="1F497D"/>
              </a:buCl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" name="Rectangle 23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>
                <a:srgbClr val="1F497D"/>
              </a:buCl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1" name="Rectangle 24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>
                <a:srgbClr val="1F497D"/>
              </a:buCl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52400" y="1371600"/>
            <a:ext cx="8832850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spcBef>
                <a:spcPct val="20000"/>
              </a:spcBef>
              <a:buClr>
                <a:srgbClr val="1F497D"/>
              </a:buClr>
              <a:buSzPct val="70000"/>
              <a:buFont typeface="Wingdings" panose="05000000000000000000" pitchFamily="2" charset="2"/>
              <a:buChar char="l"/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050" y="6391275"/>
            <a:ext cx="8832850" cy="31115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eaLnBrk="1" hangingPunct="1">
              <a:spcBef>
                <a:spcPct val="20000"/>
              </a:spcBef>
              <a:buClr>
                <a:srgbClr val="1F497D"/>
              </a:buClr>
              <a:buSzPct val="70000"/>
              <a:buFont typeface="Wingdings" panose="05000000000000000000" pitchFamily="2" charset="2"/>
              <a:buChar char="l"/>
              <a:defRPr/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152400" y="1279525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eaLnBrk="1" hangingPunct="1">
              <a:spcBef>
                <a:spcPct val="20000"/>
              </a:spcBef>
              <a:buClr>
                <a:srgbClr val="1F497D"/>
              </a:buClr>
              <a:buSzPct val="70000"/>
              <a:buFont typeface="Wingdings" panose="05000000000000000000" pitchFamily="2" charset="2"/>
              <a:buChar char="l"/>
              <a:defRPr/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eaLnBrk="1" hangingPunct="1">
              <a:spcBef>
                <a:spcPct val="20000"/>
              </a:spcBef>
              <a:buClr>
                <a:srgbClr val="1F497D"/>
              </a:buClr>
              <a:buSzPct val="70000"/>
              <a:buFont typeface="Wingdings" panose="05000000000000000000" pitchFamily="2" charset="2"/>
              <a:buChar char="l"/>
              <a:defRPr/>
            </a:pPr>
            <a:endParaRPr lang="en-US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spcBef>
                <a:spcPct val="20000"/>
              </a:spcBef>
              <a:buClr>
                <a:srgbClr val="1F497D"/>
              </a:buClr>
              <a:buSzPct val="70000"/>
              <a:buFont typeface="Wingdings" panose="05000000000000000000" pitchFamily="2" charset="2"/>
              <a:buChar char="l"/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spcBef>
                <a:spcPct val="20000"/>
              </a:spcBef>
              <a:buClr>
                <a:srgbClr val="1F497D"/>
              </a:buClr>
              <a:buSzPct val="70000"/>
              <a:buFont typeface="Wingdings" panose="05000000000000000000" pitchFamily="2" charset="2"/>
              <a:buChar char="l"/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9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10325"/>
            <a:ext cx="3581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0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988"/>
            <a:ext cx="457200" cy="4413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B875B982-0BEF-4A68-8D7E-C7458C3B771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241555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638"/>
            <a:ext cx="457200" cy="4413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A24EB227-A9BF-4BA6-9BDD-B9B35179FFF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317605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9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>
                <a:srgbClr val="1F497D"/>
              </a:buCl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20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>
                <a:srgbClr val="1F497D"/>
              </a:buCl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>
                <a:srgbClr val="1F497D"/>
              </a:buCl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23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>
                <a:srgbClr val="1F497D"/>
              </a:buCl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eaLnBrk="1" hangingPunct="1">
              <a:spcBef>
                <a:spcPct val="20000"/>
              </a:spcBef>
              <a:buClr>
                <a:srgbClr val="1F497D"/>
              </a:buClr>
              <a:buSzPct val="70000"/>
              <a:buFont typeface="Wingdings" panose="05000000000000000000" pitchFamily="2" charset="2"/>
              <a:buChar char="l"/>
              <a:defRPr/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52400" y="15875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eaLnBrk="1" hangingPunct="1">
              <a:spcBef>
                <a:spcPct val="20000"/>
              </a:spcBef>
              <a:buClr>
                <a:srgbClr val="1F497D"/>
              </a:buClr>
              <a:buSzPct val="70000"/>
              <a:buFont typeface="Wingdings" panose="05000000000000000000" pitchFamily="2" charset="2"/>
              <a:buChar char="l"/>
              <a:defRPr/>
            </a:pPr>
            <a:endParaRPr lang="en-US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5"/>
          </a:xfrm>
        </p:spPr>
        <p:txBody>
          <a:bodyPr/>
          <a:lstStyle>
            <a:lvl1pPr algn="l"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626829B5-1811-49DA-871F-CF7FB1E85E1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922231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52400" y="152400"/>
            <a:ext cx="8832850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eaLnBrk="1" hangingPunct="1">
              <a:spcBef>
                <a:spcPct val="20000"/>
              </a:spcBef>
              <a:buClr>
                <a:srgbClr val="1F497D"/>
              </a:buClr>
              <a:buSzPct val="70000"/>
              <a:buFont typeface="Wingdings" panose="05000000000000000000" pitchFamily="2" charset="2"/>
              <a:buChar char="l"/>
              <a:defRPr/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" name="Rectangle 20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>
                <a:srgbClr val="1F497D"/>
              </a:buCl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>
                <a:srgbClr val="1F497D"/>
              </a:buCl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23"/>
          <p:cNvSpPr>
            <a:spLocks noChangeArrowheads="1"/>
          </p:cNvSpPr>
          <p:nvPr/>
        </p:nvSpPr>
        <p:spPr bwMode="white">
          <a:xfrm>
            <a:off x="0" y="0"/>
            <a:ext cx="9144000" cy="11906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>
                <a:srgbClr val="1F497D"/>
              </a:buCl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24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>
                <a:srgbClr val="1F497D"/>
              </a:buCl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spcBef>
                <a:spcPct val="20000"/>
              </a:spcBef>
              <a:buClr>
                <a:srgbClr val="1F497D"/>
              </a:buClr>
              <a:buSzPct val="70000"/>
              <a:buFont typeface="Wingdings" panose="05000000000000000000" pitchFamily="2" charset="2"/>
              <a:buChar char="l"/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eaLnBrk="1" hangingPunct="1">
              <a:spcBef>
                <a:spcPct val="20000"/>
              </a:spcBef>
              <a:buClr>
                <a:srgbClr val="1F497D"/>
              </a:buClr>
              <a:buSzPct val="70000"/>
              <a:buFont typeface="Wingdings" panose="05000000000000000000" pitchFamily="2" charset="2"/>
              <a:buChar char="l"/>
              <a:defRPr/>
            </a:pPr>
            <a:endParaRPr lang="en-US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eaLnBrk="1" hangingPunct="1">
              <a:spcBef>
                <a:spcPct val="20000"/>
              </a:spcBef>
              <a:buClr>
                <a:srgbClr val="1F497D"/>
              </a:buClr>
              <a:buSzPct val="70000"/>
              <a:buFont typeface="Wingdings" panose="05000000000000000000" pitchFamily="2" charset="2"/>
              <a:buChar char="l"/>
              <a:defRPr/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spcBef>
                <a:spcPct val="20000"/>
              </a:spcBef>
              <a:buClr>
                <a:srgbClr val="1F497D"/>
              </a:buClr>
              <a:buSzPct val="70000"/>
              <a:buFont typeface="Wingdings" panose="05000000000000000000" pitchFamily="2" charset="2"/>
              <a:buChar char="l"/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spcBef>
                <a:spcPct val="20000"/>
              </a:spcBef>
              <a:buClr>
                <a:srgbClr val="1F497D"/>
              </a:buClr>
              <a:buSzPct val="70000"/>
              <a:buFont typeface="Wingdings" panose="05000000000000000000" pitchFamily="2" charset="2"/>
              <a:buChar char="l"/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eaLnBrk="1" hangingPunct="1">
              <a:spcBef>
                <a:spcPct val="20000"/>
              </a:spcBef>
              <a:buClr>
                <a:srgbClr val="1F497D"/>
              </a:buClr>
              <a:buSzPct val="70000"/>
              <a:buFont typeface="Wingdings" panose="05000000000000000000" pitchFamily="2" charset="2"/>
              <a:buChar char="l"/>
              <a:defRPr/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EC95BA86-D0B8-48E6-99D2-F7B8FBFB50B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7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8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382963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841299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eaLnBrk="1" hangingPunct="1">
              <a:spcBef>
                <a:spcPct val="20000"/>
              </a:spcBef>
              <a:buClr>
                <a:srgbClr val="1F497D"/>
              </a:buClr>
              <a:buSzPct val="70000"/>
              <a:buFont typeface="Wingdings" panose="05000000000000000000" pitchFamily="2" charset="2"/>
              <a:buChar char="l"/>
              <a:defRPr/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" name="Rectangle 20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>
                <a:srgbClr val="1F497D"/>
              </a:buCl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>
                <a:srgbClr val="1F497D"/>
              </a:buCl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23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>
                <a:srgbClr val="1F497D"/>
              </a:buCl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24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>
                <a:srgbClr val="1F497D"/>
              </a:buCl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2850" cy="301625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eaLnBrk="1" hangingPunct="1">
              <a:spcBef>
                <a:spcPct val="20000"/>
              </a:spcBef>
              <a:buClr>
                <a:srgbClr val="1F497D"/>
              </a:buClr>
              <a:buSzPct val="70000"/>
              <a:buFont typeface="Wingdings" panose="05000000000000000000" pitchFamily="2" charset="2"/>
              <a:buChar char="l"/>
              <a:defRPr/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spcBef>
                <a:spcPct val="20000"/>
              </a:spcBef>
              <a:buClr>
                <a:srgbClr val="1F497D"/>
              </a:buClr>
              <a:buSzPct val="70000"/>
              <a:buFont typeface="Wingdings" panose="05000000000000000000" pitchFamily="2" charset="2"/>
              <a:buChar char="l"/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eaLnBrk="1" hangingPunct="1">
              <a:spcBef>
                <a:spcPct val="20000"/>
              </a:spcBef>
              <a:buClr>
                <a:srgbClr val="1F497D"/>
              </a:buClr>
              <a:buSzPct val="70000"/>
              <a:buFont typeface="Wingdings" panose="05000000000000000000" pitchFamily="2" charset="2"/>
              <a:buChar char="l"/>
              <a:defRPr/>
            </a:pPr>
            <a:endParaRPr lang="en-US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spcBef>
                <a:spcPct val="20000"/>
              </a:spcBef>
              <a:buClr>
                <a:srgbClr val="1F497D"/>
              </a:buClr>
              <a:buSzPct val="70000"/>
              <a:buFont typeface="Wingdings" panose="05000000000000000000" pitchFamily="2" charset="2"/>
              <a:buChar char="l"/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spcBef>
                <a:spcPct val="20000"/>
              </a:spcBef>
              <a:buClr>
                <a:srgbClr val="1F497D"/>
              </a:buClr>
              <a:buSzPct val="70000"/>
              <a:buFont typeface="Wingdings" panose="05000000000000000000" pitchFamily="2" charset="2"/>
              <a:buChar char="l"/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eaLnBrk="1" hangingPunct="1">
              <a:spcBef>
                <a:spcPct val="20000"/>
              </a:spcBef>
              <a:buClr>
                <a:srgbClr val="1F497D"/>
              </a:buClr>
              <a:buSzPct val="70000"/>
              <a:buFont typeface="Wingdings" panose="05000000000000000000" pitchFamily="2" charset="2"/>
              <a:buChar char="l"/>
              <a:defRPr/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34D9EA10-11F3-44E6-B907-257025F3C82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7" name="Date Placeholder 4"/>
          <p:cNvSpPr>
            <a:spLocks noGrp="1"/>
          </p:cNvSpPr>
          <p:nvPr>
            <p:ph type="dt" sz="half" idx="11"/>
          </p:nvPr>
        </p:nvSpPr>
        <p:spPr>
          <a:xfrm>
            <a:off x="5788025" y="6405563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8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584575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61980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>
                <a:srgbClr val="1F497D"/>
              </a:buCl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2051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>
                <a:srgbClr val="1F497D"/>
              </a:buCl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2052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>
                <a:srgbClr val="1F497D"/>
              </a:buCl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2053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>
                <a:srgbClr val="1F497D"/>
              </a:buCl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eaLnBrk="1" hangingPunct="1">
              <a:spcBef>
                <a:spcPct val="20000"/>
              </a:spcBef>
              <a:buClr>
                <a:srgbClr val="1F497D"/>
              </a:buClr>
              <a:buSzPct val="70000"/>
              <a:buFont typeface="Wingdings" panose="05000000000000000000" pitchFamily="2" charset="2"/>
              <a:buChar char="l"/>
              <a:defRPr/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5563"/>
            <a:ext cx="3044825" cy="3651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spcBef>
                <a:spcPct val="20000"/>
              </a:spcBef>
              <a:buClr>
                <a:srgbClr val="1F497D"/>
              </a:buClr>
              <a:buSzPct val="70000"/>
              <a:buFont typeface="Wingdings" panose="05000000000000000000" pitchFamily="2" charset="2"/>
              <a:buChar char="l"/>
              <a:defRPr kumimoji="0" sz="1400">
                <a:solidFill>
                  <a:srgbClr val="FFFFFF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325"/>
            <a:ext cx="3581400" cy="366713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spcBef>
                <a:spcPct val="20000"/>
              </a:spcBef>
              <a:buClr>
                <a:srgbClr val="1F497D"/>
              </a:buClr>
              <a:buSzPct val="70000"/>
              <a:buFont typeface="Wingdings" panose="05000000000000000000" pitchFamily="2" charset="2"/>
              <a:buChar char="l"/>
              <a:defRPr kumimoji="0" sz="1200">
                <a:solidFill>
                  <a:srgbClr val="FFFFFF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eaLnBrk="1" hangingPunct="1">
              <a:spcBef>
                <a:spcPct val="20000"/>
              </a:spcBef>
              <a:buClr>
                <a:srgbClr val="1F497D"/>
              </a:buClr>
              <a:buSzPct val="70000"/>
              <a:buFont typeface="Wingdings" panose="05000000000000000000" pitchFamily="2" charset="2"/>
              <a:buChar char="l"/>
              <a:defRPr/>
            </a:pPr>
            <a:endParaRPr lang="en-US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350"/>
            <a:ext cx="883285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eaLnBrk="1" hangingPunct="1">
              <a:spcBef>
                <a:spcPct val="20000"/>
              </a:spcBef>
              <a:buClr>
                <a:srgbClr val="1F497D"/>
              </a:buClr>
              <a:buSzPct val="70000"/>
              <a:buFont typeface="Wingdings" panose="05000000000000000000" pitchFamily="2" charset="2"/>
              <a:buChar char="l"/>
              <a:defRPr/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spcBef>
                <a:spcPct val="20000"/>
              </a:spcBef>
              <a:buClr>
                <a:srgbClr val="1F497D"/>
              </a:buClr>
              <a:buSzPct val="70000"/>
              <a:buFont typeface="Wingdings" panose="05000000000000000000" pitchFamily="2" charset="2"/>
              <a:buChar char="l"/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spcBef>
                <a:spcPct val="20000"/>
              </a:spcBef>
              <a:buClr>
                <a:srgbClr val="1F497D"/>
              </a:buClr>
              <a:buSzPct val="70000"/>
              <a:buFont typeface="Wingdings" panose="05000000000000000000" pitchFamily="2" charset="2"/>
              <a:buChar char="l"/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39813"/>
            <a:ext cx="457200" cy="441325"/>
          </a:xfrm>
          <a:prstGeom prst="rect">
            <a:avLst/>
          </a:prstGeom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  <a:normAutofit/>
          </a:bodyPr>
          <a:lstStyle>
            <a:lvl1pPr algn="ctr" eaLnBrk="1" hangingPunct="1">
              <a:spcBef>
                <a:spcPct val="20000"/>
              </a:spcBef>
              <a:buClr>
                <a:srgbClr val="1F497D"/>
              </a:buClr>
              <a:buSzPct val="70000"/>
              <a:buFont typeface="Wingdings" panose="05000000000000000000" pitchFamily="2" charset="2"/>
              <a:buChar char="l"/>
              <a:defRPr sz="1600">
                <a:solidFill>
                  <a:srgbClr val="1A3F6D"/>
                </a:solidFill>
              </a:defRPr>
            </a:lvl1pPr>
          </a:lstStyle>
          <a:p>
            <a:pPr>
              <a:defRPr/>
            </a:pPr>
            <a:fld id="{5B13D85B-F59C-415A-BA76-2E6676C674C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2062" name="Title Placeholder 21"/>
          <p:cNvSpPr>
            <a:spLocks noGrp="1"/>
          </p:cNvSpPr>
          <p:nvPr>
            <p:ph type="title"/>
          </p:nvPr>
        </p:nvSpPr>
        <p:spPr bwMode="auto">
          <a:xfrm>
            <a:off x="301625" y="228600"/>
            <a:ext cx="8534400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63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pic>
        <p:nvPicPr>
          <p:cNvPr id="2064" name="Picture 56" descr="top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345" r:id="rId1"/>
    <p:sldLayoutId id="2147484346" r:id="rId2"/>
    <p:sldLayoutId id="2147484347" r:id="rId3"/>
    <p:sldLayoutId id="2147484348" r:id="rId4"/>
    <p:sldLayoutId id="2147484349" r:id="rId5"/>
    <p:sldLayoutId id="2147484350" r:id="rId6"/>
    <p:sldLayoutId id="2147484351" r:id="rId7"/>
    <p:sldLayoutId id="2147484352" r:id="rId8"/>
    <p:sldLayoutId id="2147484353" r:id="rId9"/>
    <p:sldLayoutId id="2147484354" r:id="rId10"/>
    <p:sldLayoutId id="214748435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rgbClr val="1A3F6D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1A3F6D"/>
          </a:solidFill>
          <a:latin typeface="Georgi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1A3F6D"/>
          </a:solidFill>
          <a:latin typeface="Georgi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1A3F6D"/>
          </a:solidFill>
          <a:latin typeface="Georgi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1A3F6D"/>
          </a:solidFill>
          <a:latin typeface="Georgi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300">
          <a:solidFill>
            <a:srgbClr val="1A3F6D"/>
          </a:solidFill>
          <a:latin typeface="Georgi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300">
          <a:solidFill>
            <a:srgbClr val="1A3F6D"/>
          </a:solidFill>
          <a:latin typeface="Georgi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300">
          <a:solidFill>
            <a:srgbClr val="1A3F6D"/>
          </a:solidFill>
          <a:latin typeface="Georgi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300">
          <a:solidFill>
            <a:srgbClr val="1A3F6D"/>
          </a:solidFill>
          <a:latin typeface="Georgia" pitchFamily="18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anose="05020102010507070707" pitchFamily="18" charset="2"/>
        <a:buChar char="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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ct val="20000"/>
        </a:spcBef>
        <a:spcAft>
          <a:spcPct val="0"/>
        </a:spcAft>
        <a:buClr>
          <a:srgbClr val="1F497D"/>
        </a:buClr>
        <a:buSzPct val="75000"/>
        <a:buFont typeface="Wingdings 2" panose="05020102010507070707" pitchFamily="18" charset="2"/>
        <a:buChar char="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ct val="20000"/>
        </a:spcBef>
        <a:spcAft>
          <a:spcPct val="0"/>
        </a:spcAft>
        <a:buClr>
          <a:srgbClr val="1F497D"/>
        </a:buClr>
        <a:buSzPct val="70000"/>
        <a:buFont typeface="Wingdings" panose="05000000000000000000" pitchFamily="2" charset="2"/>
        <a:buChar char="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ct val="20000"/>
        </a:spcBef>
        <a:spcAft>
          <a:spcPct val="0"/>
        </a:spcAft>
        <a:buClr>
          <a:srgbClr val="1F497D"/>
        </a:buClr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s://connect.ebsco.com/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ubtitle 18"/>
          <p:cNvSpPr>
            <a:spLocks noGrp="1"/>
          </p:cNvSpPr>
          <p:nvPr>
            <p:ph type="subTitle" idx="1"/>
          </p:nvPr>
        </p:nvSpPr>
        <p:spPr>
          <a:xfrm>
            <a:off x="1153551" y="2982351"/>
            <a:ext cx="6850965" cy="2839012"/>
          </a:xfrm>
        </p:spPr>
        <p:txBody>
          <a:bodyPr>
            <a:noAutofit/>
          </a:bodyPr>
          <a:lstStyle/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US" sz="4400" b="0" cap="none" spc="300" dirty="0" err="1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Scaricare</a:t>
            </a:r>
            <a:r>
              <a:rPr lang="en-US" sz="4400" b="0" cap="none" spc="30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4400" b="0" cap="none" spc="300" dirty="0" err="1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gli</a:t>
            </a:r>
            <a:endParaRPr lang="en-US" sz="4400" b="0" cap="none" spc="300" dirty="0">
              <a:solidFill>
                <a:schemeClr val="tx1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 typeface="Wingdings 2"/>
              <a:buNone/>
              <a:defRPr/>
            </a:pPr>
            <a:endParaRPr lang="en-US" sz="3600" cap="none" spc="300" dirty="0">
              <a:solidFill>
                <a:schemeClr val="tx1"/>
              </a:solidFill>
              <a:latin typeface="Calibri" panose="020F0502020204030204" pitchFamily="34" charset="0"/>
              <a:ea typeface="+mj-ea"/>
              <a:cs typeface="+mj-cs"/>
            </a:endParaRP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 typeface="Wingdings 2"/>
              <a:buNone/>
              <a:defRPr/>
            </a:pPr>
            <a:endParaRPr lang="en-US" sz="3600" cap="none" spc="300" dirty="0">
              <a:solidFill>
                <a:schemeClr val="tx1"/>
              </a:solidFill>
              <a:latin typeface="Calibri" panose="020F0502020204030204" pitchFamily="34" charset="0"/>
              <a:ea typeface="+mj-ea"/>
              <a:cs typeface="+mj-cs"/>
            </a:endParaRP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 typeface="Wingdings 2"/>
              <a:buNone/>
              <a:defRPr/>
            </a:pPr>
            <a:endParaRPr lang="en-US" sz="3600" cap="none" spc="300" dirty="0">
              <a:solidFill>
                <a:schemeClr val="tx1"/>
              </a:solidFill>
              <a:latin typeface="Calibri" panose="020F0502020204030204" pitchFamily="34" charset="0"/>
              <a:ea typeface="+mj-ea"/>
              <a:cs typeface="+mj-cs"/>
            </a:endParaRP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US" sz="4400" b="0" cap="none" spc="30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da EBSCO</a:t>
            </a:r>
            <a:r>
              <a:rPr lang="en-US" sz="4400" b="0" i="1" cap="none" spc="30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host</a:t>
            </a:r>
          </a:p>
        </p:txBody>
      </p:sp>
      <p:sp>
        <p:nvSpPr>
          <p:cNvPr id="27651" name="Title 1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solidFill>
                  <a:schemeClr val="tx1"/>
                </a:solidFill>
              </a:rPr>
              <a:t>Tutorial</a:t>
            </a:r>
          </a:p>
        </p:txBody>
      </p:sp>
      <p:pic>
        <p:nvPicPr>
          <p:cNvPr id="27652" name="Picture 16" descr="EIS Logo_CMYK_Vertical.png" title="EBSCO Information Services logo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9038" y="365125"/>
            <a:ext cx="1663700" cy="80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3" name="Rectangle 6" title="help.ebsco.com"/>
          <p:cNvSpPr>
            <a:spLocks noGrp="1" noChangeArrowheads="1"/>
          </p:cNvSpPr>
          <p:nvPr/>
        </p:nvSpPr>
        <p:spPr bwMode="auto">
          <a:xfrm>
            <a:off x="158750" y="6408738"/>
            <a:ext cx="8826500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1F497D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1F497D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F497D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 eaLnBrk="1" hangingPunct="1">
              <a:buClr>
                <a:srgbClr val="1F497D"/>
              </a:buClr>
              <a:buSzPct val="70000"/>
              <a:buFont typeface="Wingdings" panose="05000000000000000000" pitchFamily="2" charset="2"/>
              <a:buNone/>
            </a:pPr>
            <a:endParaRPr lang="en-US" altLang="en-US" sz="12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pic>
        <p:nvPicPr>
          <p:cNvPr id="27654" name="Picture 2" title="EBSCO eBooks logo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87500" y="3822700"/>
            <a:ext cx="6038850" cy="1141413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chemeClr val="tx1">
                <a:lumMod val="65000"/>
                <a:lumOff val="35000"/>
                <a:alpha val="4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>
            <a:spLocks noGrp="1" noChangeArrowheads="1"/>
          </p:cNvSpPr>
          <p:nvPr/>
        </p:nvSpPr>
        <p:spPr bwMode="auto">
          <a:xfrm>
            <a:off x="165676" y="6405273"/>
            <a:ext cx="8826500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1F497D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1F497D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F497D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 eaLnBrk="1" hangingPunct="1">
              <a:buClr>
                <a:schemeClr val="accent2"/>
              </a:buClr>
              <a:buSzPct val="70000"/>
              <a:buFont typeface="Wingdings" panose="05000000000000000000" pitchFamily="2" charset="2"/>
              <a:buNone/>
            </a:pPr>
            <a:r>
              <a:rPr lang="en-US" altLang="en-US" sz="1200" dirty="0">
                <a:solidFill>
                  <a:srgbClr val="FFFFFF"/>
                </a:solidFill>
                <a:latin typeface="Arial" panose="020B0604020202020204" pitchFamily="34" charset="0"/>
              </a:rPr>
              <a:t>connect.ebsco.com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title="screenshot of Download eBook window with Hold option displaye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38" y="90488"/>
            <a:ext cx="8982075" cy="50514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891" name="Text Box 13"/>
          <p:cNvSpPr txBox="1">
            <a:spLocks noChangeArrowheads="1"/>
          </p:cNvSpPr>
          <p:nvPr/>
        </p:nvSpPr>
        <p:spPr bwMode="auto">
          <a:xfrm>
            <a:off x="90488" y="5414963"/>
            <a:ext cx="8975725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1F497D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1F497D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F497D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 eaLnBrk="1" hangingPunct="1">
              <a:buClr>
                <a:schemeClr val="accent2"/>
              </a:buClr>
              <a:buSzPct val="70000"/>
              <a:buFont typeface="Wingdings" panose="05000000000000000000" pitchFamily="2" charset="2"/>
              <a:buNone/>
            </a:pPr>
            <a:r>
              <a:rPr lang="en-US" altLang="en-US" sz="1400" dirty="0">
                <a:latin typeface="Arial" panose="020B0604020202020204" pitchFamily="34" charset="0"/>
              </a:rPr>
              <a:t>Se </a:t>
            </a:r>
            <a:r>
              <a:rPr lang="en-US" altLang="en-US" sz="1400" dirty="0" err="1">
                <a:latin typeface="Arial" panose="020B0604020202020204" pitchFamily="34" charset="0"/>
              </a:rPr>
              <a:t>avete</a:t>
            </a:r>
            <a:r>
              <a:rPr lang="en-US" altLang="en-US" sz="1400" dirty="0">
                <a:latin typeface="Arial" panose="020B0604020202020204" pitchFamily="34" charset="0"/>
              </a:rPr>
              <a:t> </a:t>
            </a:r>
            <a:r>
              <a:rPr lang="en-US" altLang="en-US" sz="1400" dirty="0" err="1">
                <a:latin typeface="Arial" panose="020B0604020202020204" pitchFamily="34" charset="0"/>
              </a:rPr>
              <a:t>scelto</a:t>
            </a:r>
            <a:r>
              <a:rPr lang="en-US" altLang="en-US" sz="1400" dirty="0">
                <a:latin typeface="Arial" panose="020B0604020202020204" pitchFamily="34" charset="0"/>
              </a:rPr>
              <a:t> un </a:t>
            </a:r>
            <a:r>
              <a:rPr lang="en-US" altLang="en-US" sz="1400" dirty="0" err="1">
                <a:latin typeface="Arial" panose="020B0604020202020204" pitchFamily="34" charset="0"/>
              </a:rPr>
              <a:t>libro</a:t>
            </a:r>
            <a:r>
              <a:rPr lang="en-US" altLang="en-US" sz="1400" dirty="0">
                <a:latin typeface="Arial" panose="020B0604020202020204" pitchFamily="34" charset="0"/>
              </a:rPr>
              <a:t> </a:t>
            </a:r>
            <a:r>
              <a:rPr lang="en-US" altLang="en-US" sz="1400" dirty="0" err="1">
                <a:latin typeface="Arial" panose="020B0604020202020204" pitchFamily="34" charset="0"/>
              </a:rPr>
              <a:t>che</a:t>
            </a:r>
            <a:r>
              <a:rPr lang="en-US" altLang="en-US" sz="1400" dirty="0">
                <a:latin typeface="Arial" panose="020B0604020202020204" pitchFamily="34" charset="0"/>
              </a:rPr>
              <a:t> un </a:t>
            </a:r>
            <a:r>
              <a:rPr lang="en-US" altLang="en-US" sz="1400" dirty="0" err="1">
                <a:latin typeface="Arial" panose="020B0604020202020204" pitchFamily="34" charset="0"/>
              </a:rPr>
              <a:t>altro</a:t>
            </a:r>
            <a:r>
              <a:rPr lang="en-US" altLang="en-US" sz="1400" dirty="0">
                <a:latin typeface="Arial" panose="020B0604020202020204" pitchFamily="34" charset="0"/>
              </a:rPr>
              <a:t> </a:t>
            </a:r>
            <a:r>
              <a:rPr lang="en-US" altLang="en-US" sz="1400" dirty="0" err="1">
                <a:latin typeface="Arial" panose="020B0604020202020204" pitchFamily="34" charset="0"/>
              </a:rPr>
              <a:t>utente</a:t>
            </a:r>
            <a:r>
              <a:rPr lang="en-US" altLang="en-US" sz="1400" dirty="0">
                <a:latin typeface="Arial" panose="020B0604020202020204" pitchFamily="34" charset="0"/>
              </a:rPr>
              <a:t> </a:t>
            </a:r>
            <a:r>
              <a:rPr lang="en-US" altLang="en-US" sz="1400" dirty="0" err="1">
                <a:latin typeface="Arial" panose="020B0604020202020204" pitchFamily="34" charset="0"/>
              </a:rPr>
              <a:t>sta</a:t>
            </a:r>
            <a:r>
              <a:rPr lang="en-US" altLang="en-US" sz="1400" dirty="0">
                <a:latin typeface="Arial" panose="020B0604020202020204" pitchFamily="34" charset="0"/>
              </a:rPr>
              <a:t> </a:t>
            </a:r>
            <a:r>
              <a:rPr lang="en-US" altLang="en-US" sz="1400" dirty="0" err="1">
                <a:latin typeface="Arial" panose="020B0604020202020204" pitchFamily="34" charset="0"/>
              </a:rPr>
              <a:t>già</a:t>
            </a:r>
            <a:r>
              <a:rPr lang="en-US" altLang="en-US" sz="1400" dirty="0">
                <a:latin typeface="Arial" panose="020B0604020202020204" pitchFamily="34" charset="0"/>
              </a:rPr>
              <a:t> </a:t>
            </a:r>
            <a:r>
              <a:rPr lang="en-US" altLang="en-US" sz="1400" dirty="0" err="1">
                <a:latin typeface="Arial" panose="020B0604020202020204" pitchFamily="34" charset="0"/>
              </a:rPr>
              <a:t>utilizzando</a:t>
            </a:r>
            <a:r>
              <a:rPr lang="en-US" altLang="en-US" sz="1400" dirty="0">
                <a:latin typeface="Arial" panose="020B0604020202020204" pitchFamily="34" charset="0"/>
              </a:rPr>
              <a:t> e se la </a:t>
            </a:r>
            <a:r>
              <a:rPr lang="en-US" altLang="en-US" sz="1400" dirty="0" err="1">
                <a:latin typeface="Arial" panose="020B0604020202020204" pitchFamily="34" charset="0"/>
              </a:rPr>
              <a:t>vostra</a:t>
            </a:r>
            <a:r>
              <a:rPr lang="en-US" altLang="en-US" sz="1400" dirty="0">
                <a:latin typeface="Arial" panose="020B0604020202020204" pitchFamily="34" charset="0"/>
              </a:rPr>
              <a:t> </a:t>
            </a:r>
            <a:r>
              <a:rPr lang="en-US" altLang="en-US" sz="1400" dirty="0" err="1">
                <a:latin typeface="Arial" panose="020B0604020202020204" pitchFamily="34" charset="0"/>
              </a:rPr>
              <a:t>biblioteca</a:t>
            </a:r>
            <a:r>
              <a:rPr lang="en-US" altLang="en-US" sz="1400" dirty="0">
                <a:latin typeface="Arial" panose="020B0604020202020204" pitchFamily="34" charset="0"/>
              </a:rPr>
              <a:t> </a:t>
            </a:r>
            <a:r>
              <a:rPr lang="en-US" altLang="en-US" sz="1400" dirty="0" err="1">
                <a:latin typeface="Arial" panose="020B0604020202020204" pitchFamily="34" charset="0"/>
              </a:rPr>
              <a:t>offre</a:t>
            </a:r>
            <a:r>
              <a:rPr lang="en-US" altLang="en-US" sz="1400" dirty="0">
                <a:latin typeface="Arial" panose="020B0604020202020204" pitchFamily="34" charset="0"/>
              </a:rPr>
              <a:t> </a:t>
            </a:r>
            <a:r>
              <a:rPr lang="en-US" altLang="en-US" sz="1400" dirty="0" err="1">
                <a:latin typeface="Arial" panose="020B0604020202020204" pitchFamily="34" charset="0"/>
              </a:rPr>
              <a:t>l’opzione</a:t>
            </a:r>
            <a:r>
              <a:rPr lang="en-US" altLang="en-US" sz="1400" dirty="0">
                <a:latin typeface="Arial" panose="020B0604020202020204" pitchFamily="34" charset="0"/>
              </a:rPr>
              <a:t> Hold, </a:t>
            </a:r>
            <a:r>
              <a:rPr lang="en-US" altLang="en-US" sz="1400" dirty="0" err="1">
                <a:latin typeface="Arial" panose="020B0604020202020204" pitchFamily="34" charset="0"/>
              </a:rPr>
              <a:t>avrete</a:t>
            </a:r>
            <a:r>
              <a:rPr lang="en-US" altLang="en-US" sz="1400" dirty="0">
                <a:latin typeface="Arial" panose="020B0604020202020204" pitchFamily="34" charset="0"/>
              </a:rPr>
              <a:t> </a:t>
            </a:r>
            <a:r>
              <a:rPr lang="en-US" altLang="en-US" sz="1400" dirty="0" err="1">
                <a:latin typeface="Arial" panose="020B0604020202020204" pitchFamily="34" charset="0"/>
              </a:rPr>
              <a:t>l’opportunità</a:t>
            </a:r>
            <a:r>
              <a:rPr lang="en-US" altLang="en-US" sz="1400" dirty="0">
                <a:latin typeface="Arial" panose="020B0604020202020204" pitchFamily="34" charset="0"/>
              </a:rPr>
              <a:t> di </a:t>
            </a:r>
            <a:r>
              <a:rPr lang="en-US" altLang="en-US" sz="1400" dirty="0" err="1">
                <a:latin typeface="Arial" panose="020B0604020202020204" pitchFamily="34" charset="0"/>
              </a:rPr>
              <a:t>prenotare</a:t>
            </a:r>
            <a:r>
              <a:rPr lang="en-US" altLang="en-US" sz="1400" dirty="0">
                <a:latin typeface="Arial" panose="020B0604020202020204" pitchFamily="34" charset="0"/>
              </a:rPr>
              <a:t> </a:t>
            </a:r>
            <a:r>
              <a:rPr lang="en-US" altLang="en-US" sz="1400" dirty="0" err="1">
                <a:latin typeface="Arial" panose="020B0604020202020204" pitchFamily="34" charset="0"/>
              </a:rPr>
              <a:t>l’eBook</a:t>
            </a:r>
            <a:r>
              <a:rPr lang="en-US" altLang="en-US" sz="1400" dirty="0">
                <a:latin typeface="Arial" panose="020B0604020202020204" pitchFamily="34" charset="0"/>
              </a:rPr>
              <a:t> e </a:t>
            </a:r>
            <a:r>
              <a:rPr lang="en-US" altLang="en-US" sz="1400" dirty="0" err="1">
                <a:latin typeface="Arial" panose="020B0604020202020204" pitchFamily="34" charset="0"/>
              </a:rPr>
              <a:t>potrete</a:t>
            </a:r>
            <a:r>
              <a:rPr lang="en-US" altLang="en-US" sz="1400" dirty="0">
                <a:latin typeface="Arial" panose="020B0604020202020204" pitchFamily="34" charset="0"/>
              </a:rPr>
              <a:t> </a:t>
            </a:r>
            <a:r>
              <a:rPr lang="en-US" altLang="en-US" sz="1400" dirty="0" err="1">
                <a:latin typeface="Arial" panose="020B0604020202020204" pitchFamily="34" charset="0"/>
              </a:rPr>
              <a:t>scaricarlo</a:t>
            </a:r>
            <a:r>
              <a:rPr lang="en-US" altLang="en-US" sz="1400" dirty="0">
                <a:latin typeface="Arial" panose="020B0604020202020204" pitchFamily="34" charset="0"/>
              </a:rPr>
              <a:t> </a:t>
            </a:r>
            <a:r>
              <a:rPr lang="en-US" altLang="en-US" sz="1400" dirty="0" err="1">
                <a:latin typeface="Arial" panose="020B0604020202020204" pitchFamily="34" charset="0"/>
              </a:rPr>
              <a:t>quando</a:t>
            </a:r>
            <a:r>
              <a:rPr lang="en-US" altLang="en-US" sz="1400" dirty="0">
                <a:latin typeface="Arial" panose="020B0604020202020204" pitchFamily="34" charset="0"/>
              </a:rPr>
              <a:t> </a:t>
            </a:r>
            <a:r>
              <a:rPr lang="en-US" altLang="en-US" sz="1400" dirty="0" err="1">
                <a:latin typeface="Arial" panose="020B0604020202020204" pitchFamily="34" charset="0"/>
              </a:rPr>
              <a:t>tornerà</a:t>
            </a:r>
            <a:r>
              <a:rPr lang="en-US" altLang="en-US" sz="1400" dirty="0">
                <a:latin typeface="Arial" panose="020B0604020202020204" pitchFamily="34" charset="0"/>
              </a:rPr>
              <a:t> ad </a:t>
            </a:r>
            <a:r>
              <a:rPr lang="en-US" altLang="en-US" sz="1400" dirty="0" err="1">
                <a:latin typeface="Arial" panose="020B0604020202020204" pitchFamily="34" charset="0"/>
              </a:rPr>
              <a:t>essere</a:t>
            </a:r>
            <a:r>
              <a:rPr lang="en-US" altLang="en-US" sz="1400" dirty="0">
                <a:latin typeface="Arial" panose="020B0604020202020204" pitchFamily="34" charset="0"/>
              </a:rPr>
              <a:t> </a:t>
            </a:r>
            <a:r>
              <a:rPr lang="en-US" altLang="en-US" sz="1400" dirty="0" err="1">
                <a:latin typeface="Arial" panose="020B0604020202020204" pitchFamily="34" charset="0"/>
              </a:rPr>
              <a:t>disponibile</a:t>
            </a:r>
            <a:r>
              <a:rPr lang="en-US" altLang="en-US" sz="1400" dirty="0">
                <a:latin typeface="Arial" panose="020B0604020202020204" pitchFamily="34" charset="0"/>
              </a:rPr>
              <a:t>. </a:t>
            </a:r>
            <a:r>
              <a:rPr lang="en-US" alt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Accedete</a:t>
            </a: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al </a:t>
            </a:r>
            <a:r>
              <a:rPr lang="en-US" alt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vostro</a:t>
            </a: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account My EBSCO</a:t>
            </a:r>
            <a:r>
              <a:rPr lang="en-US" alt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host</a:t>
            </a: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(se non lo </a:t>
            </a:r>
            <a:r>
              <a:rPr lang="en-US" alt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avete</a:t>
            </a: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già</a:t>
            </a: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fatto</a:t>
            </a: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) e </a:t>
            </a:r>
            <a:r>
              <a:rPr lang="en-US" alt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cliccate</a:t>
            </a: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su</a:t>
            </a: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Place Hold</a:t>
            </a: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per </a:t>
            </a:r>
            <a:r>
              <a:rPr lang="en-US" alt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ricevere</a:t>
            </a: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una</a:t>
            </a: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notifica</a:t>
            </a: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quando</a:t>
            </a: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l’eBook</a:t>
            </a: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sarà</a:t>
            </a: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disponibile</a:t>
            </a: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nuovamente</a:t>
            </a: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per </a:t>
            </a:r>
            <a:r>
              <a:rPr lang="en-US" alt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il</a:t>
            </a: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download. </a:t>
            </a:r>
            <a:r>
              <a:rPr lang="en-US" alt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Quando</a:t>
            </a: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accadrà</a:t>
            </a: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riceverete</a:t>
            </a: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una</a:t>
            </a: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notifica</a:t>
            </a: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via email, </a:t>
            </a:r>
            <a:r>
              <a:rPr lang="en-US" alt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all’indirizzo</a:t>
            </a: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associato</a:t>
            </a: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al </a:t>
            </a:r>
            <a:r>
              <a:rPr lang="en-US" alt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vostro</a:t>
            </a: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account, e </a:t>
            </a:r>
            <a:r>
              <a:rPr lang="en-US" alt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il</a:t>
            </a: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libro</a:t>
            </a: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apparirà</a:t>
            </a: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nell’area</a:t>
            </a: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Checkouts </a:t>
            </a:r>
            <a:r>
              <a:rPr lang="en-US" alt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della</a:t>
            </a: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vostra</a:t>
            </a: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cartella</a:t>
            </a: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7892" name="Rectangle 6" title="red box highlighting Place Hold button"/>
          <p:cNvSpPr>
            <a:spLocks noChangeArrowheads="1"/>
          </p:cNvSpPr>
          <p:nvPr/>
        </p:nvSpPr>
        <p:spPr bwMode="auto">
          <a:xfrm>
            <a:off x="5081588" y="3275013"/>
            <a:ext cx="1139825" cy="371475"/>
          </a:xfrm>
          <a:prstGeom prst="rect">
            <a:avLst/>
          </a:prstGeom>
          <a:noFill/>
          <a:ln w="1905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692150" indent="-347663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1F497D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1F497D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F497D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</a:pPr>
            <a:endParaRPr lang="en-US" altLang="en-US" sz="26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1" title="screenshot of eBooks result list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13" y="104775"/>
            <a:ext cx="8964612" cy="55022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915" name="Text Box 13"/>
          <p:cNvSpPr txBox="1">
            <a:spLocks noChangeArrowheads="1"/>
          </p:cNvSpPr>
          <p:nvPr/>
        </p:nvSpPr>
        <p:spPr bwMode="auto">
          <a:xfrm>
            <a:off x="279400" y="5722938"/>
            <a:ext cx="8578850" cy="1212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1F497D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1F497D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F497D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 eaLnBrk="1" hangingPunct="1">
              <a:buClr>
                <a:schemeClr val="accent2"/>
              </a:buClr>
              <a:buSzPct val="70000"/>
              <a:buFont typeface="Wingdings 2" panose="05020102010507070707" pitchFamily="18" charset="2"/>
              <a:buNone/>
            </a:pPr>
            <a:r>
              <a:rPr lang="en-US" altLang="en-US" sz="1400" dirty="0" err="1">
                <a:latin typeface="Arial" panose="020B0604020202020204" pitchFamily="34" charset="0"/>
              </a:rPr>
              <a:t>Segnaliamo</a:t>
            </a:r>
            <a:r>
              <a:rPr lang="en-US" altLang="en-US" sz="1400" dirty="0">
                <a:latin typeface="Arial" panose="020B0604020202020204" pitchFamily="34" charset="0"/>
              </a:rPr>
              <a:t> </a:t>
            </a:r>
            <a:r>
              <a:rPr lang="en-US" altLang="en-US" sz="1400" dirty="0" err="1">
                <a:latin typeface="Arial" panose="020B0604020202020204" pitchFamily="34" charset="0"/>
              </a:rPr>
              <a:t>che</a:t>
            </a:r>
            <a:r>
              <a:rPr lang="en-US" altLang="en-US" sz="1400" dirty="0">
                <a:latin typeface="Arial" panose="020B0604020202020204" pitchFamily="34" charset="0"/>
              </a:rPr>
              <a:t> </a:t>
            </a:r>
            <a:r>
              <a:rPr lang="en-US" altLang="en-US" sz="1400" dirty="0" err="1">
                <a:latin typeface="Arial" panose="020B0604020202020204" pitchFamily="34" charset="0"/>
              </a:rPr>
              <a:t>alcuni</a:t>
            </a:r>
            <a:r>
              <a:rPr lang="en-US" altLang="en-US" sz="1400" dirty="0">
                <a:latin typeface="Arial" panose="020B0604020202020204" pitchFamily="34" charset="0"/>
              </a:rPr>
              <a:t> eBook </a:t>
            </a:r>
            <a:r>
              <a:rPr lang="en-US" altLang="en-US" sz="1400" dirty="0" err="1">
                <a:latin typeface="Arial" panose="020B0604020202020204" pitchFamily="34" charset="0"/>
              </a:rPr>
              <a:t>messi</a:t>
            </a:r>
            <a:r>
              <a:rPr lang="en-US" altLang="en-US" sz="1400" dirty="0">
                <a:latin typeface="Arial" panose="020B0604020202020204" pitchFamily="34" charset="0"/>
              </a:rPr>
              <a:t> a </a:t>
            </a:r>
            <a:r>
              <a:rPr lang="en-US" altLang="en-US" sz="1400" dirty="0" err="1">
                <a:latin typeface="Arial" panose="020B0604020202020204" pitchFamily="34" charset="0"/>
              </a:rPr>
              <a:t>disposizione</a:t>
            </a:r>
            <a:r>
              <a:rPr lang="en-US" altLang="en-US" sz="1400" dirty="0">
                <a:latin typeface="Arial" panose="020B0604020202020204" pitchFamily="34" charset="0"/>
              </a:rPr>
              <a:t> </a:t>
            </a:r>
            <a:r>
              <a:rPr lang="en-US" altLang="en-US" sz="1400" dirty="0" err="1">
                <a:latin typeface="Arial" panose="020B0604020202020204" pitchFamily="34" charset="0"/>
              </a:rPr>
              <a:t>dalla</a:t>
            </a:r>
            <a:r>
              <a:rPr lang="en-US" altLang="en-US" sz="1400" dirty="0">
                <a:latin typeface="Arial" panose="020B0604020202020204" pitchFamily="34" charset="0"/>
              </a:rPr>
              <a:t> </a:t>
            </a:r>
            <a:r>
              <a:rPr lang="en-US" altLang="en-US" sz="1400" dirty="0" err="1">
                <a:latin typeface="Arial" panose="020B0604020202020204" pitchFamily="34" charset="0"/>
              </a:rPr>
              <a:t>vostra</a:t>
            </a:r>
            <a:r>
              <a:rPr lang="en-US" altLang="en-US" sz="1400" dirty="0">
                <a:latin typeface="Arial" panose="020B0604020202020204" pitchFamily="34" charset="0"/>
              </a:rPr>
              <a:t> </a:t>
            </a:r>
            <a:r>
              <a:rPr lang="en-US" altLang="en-US" sz="1400" dirty="0" err="1">
                <a:latin typeface="Arial" panose="020B0604020202020204" pitchFamily="34" charset="0"/>
              </a:rPr>
              <a:t>istituzione</a:t>
            </a:r>
            <a:r>
              <a:rPr lang="en-US" altLang="en-US" sz="1400" dirty="0">
                <a:latin typeface="Arial" panose="020B0604020202020204" pitchFamily="34" charset="0"/>
              </a:rPr>
              <a:t> </a:t>
            </a:r>
            <a:r>
              <a:rPr lang="en-US" altLang="en-US" sz="1400" dirty="0" err="1">
                <a:latin typeface="Arial" panose="020B0604020202020204" pitchFamily="34" charset="0"/>
              </a:rPr>
              <a:t>potrebbero</a:t>
            </a:r>
            <a:r>
              <a:rPr lang="en-US" altLang="en-US" sz="1400" dirty="0">
                <a:latin typeface="Arial" panose="020B0604020202020204" pitchFamily="34" charset="0"/>
              </a:rPr>
              <a:t> </a:t>
            </a:r>
            <a:r>
              <a:rPr lang="en-US" altLang="en-US" sz="1400" dirty="0" err="1">
                <a:latin typeface="Arial" panose="020B0604020202020204" pitchFamily="34" charset="0"/>
              </a:rPr>
              <a:t>essere</a:t>
            </a:r>
            <a:r>
              <a:rPr lang="en-US" altLang="en-US" sz="1400" dirty="0">
                <a:latin typeface="Arial" panose="020B0604020202020204" pitchFamily="34" charset="0"/>
              </a:rPr>
              <a:t> </a:t>
            </a:r>
            <a:r>
              <a:rPr lang="en-US" altLang="en-US" sz="1400" dirty="0" err="1">
                <a:latin typeface="Arial" panose="020B0604020202020204" pitchFamily="34" charset="0"/>
              </a:rPr>
              <a:t>liberi</a:t>
            </a:r>
            <a:r>
              <a:rPr lang="en-US" altLang="en-US" sz="1400" dirty="0">
                <a:latin typeface="Arial" panose="020B0604020202020204" pitchFamily="34" charset="0"/>
              </a:rPr>
              <a:t> </a:t>
            </a:r>
            <a:r>
              <a:rPr lang="en-US" altLang="en-US" sz="1400" dirty="0" err="1">
                <a:latin typeface="Arial" panose="020B0604020202020204" pitchFamily="34" charset="0"/>
              </a:rPr>
              <a:t>dalle</a:t>
            </a:r>
            <a:r>
              <a:rPr lang="en-US" altLang="en-US" sz="1400" dirty="0">
                <a:latin typeface="Arial" panose="020B0604020202020204" pitchFamily="34" charset="0"/>
              </a:rPr>
              <a:t> </a:t>
            </a:r>
            <a:r>
              <a:rPr lang="en-US" altLang="en-US" sz="1400" dirty="0" err="1">
                <a:latin typeface="Arial" panose="020B0604020202020204" pitchFamily="34" charset="0"/>
              </a:rPr>
              <a:t>restrizioni</a:t>
            </a:r>
            <a:r>
              <a:rPr lang="en-US" altLang="en-US" sz="1400" dirty="0">
                <a:latin typeface="Arial" panose="020B0604020202020204" pitchFamily="34" charset="0"/>
              </a:rPr>
              <a:t> DRM (Digital Rights Management). Per </a:t>
            </a:r>
            <a:r>
              <a:rPr lang="en-US" altLang="en-US" sz="1400" dirty="0" err="1">
                <a:latin typeface="Arial" panose="020B0604020202020204" pitchFamily="34" charset="0"/>
              </a:rPr>
              <a:t>scaricare</a:t>
            </a:r>
            <a:r>
              <a:rPr lang="en-US" altLang="en-US" sz="1400" dirty="0">
                <a:latin typeface="Arial" panose="020B0604020202020204" pitchFamily="34" charset="0"/>
              </a:rPr>
              <a:t> </a:t>
            </a:r>
            <a:r>
              <a:rPr lang="en-US" altLang="en-US" sz="1400" dirty="0" err="1">
                <a:latin typeface="Arial" panose="020B0604020202020204" pitchFamily="34" charset="0"/>
              </a:rPr>
              <a:t>questi</a:t>
            </a:r>
            <a:r>
              <a:rPr lang="en-US" altLang="en-US" sz="1400" dirty="0">
                <a:latin typeface="Arial" panose="020B0604020202020204" pitchFamily="34" charset="0"/>
              </a:rPr>
              <a:t> </a:t>
            </a:r>
            <a:r>
              <a:rPr lang="en-US" altLang="en-US" sz="1400" dirty="0" err="1">
                <a:latin typeface="Arial" panose="020B0604020202020204" pitchFamily="34" charset="0"/>
              </a:rPr>
              <a:t>libri</a:t>
            </a:r>
            <a:r>
              <a:rPr lang="en-US" altLang="en-US" sz="1400" dirty="0">
                <a:latin typeface="Arial" panose="020B0604020202020204" pitchFamily="34" charset="0"/>
              </a:rPr>
              <a:t> non </a:t>
            </a:r>
            <a:r>
              <a:rPr lang="en-US" altLang="en-US" sz="1400" dirty="0" err="1">
                <a:latin typeface="Arial" panose="020B0604020202020204" pitchFamily="34" charset="0"/>
              </a:rPr>
              <a:t>sarà</a:t>
            </a:r>
            <a:r>
              <a:rPr lang="en-US" altLang="en-US" sz="1400" dirty="0">
                <a:latin typeface="Arial" panose="020B0604020202020204" pitchFamily="34" charset="0"/>
              </a:rPr>
              <a:t> </a:t>
            </a:r>
            <a:r>
              <a:rPr lang="en-US" altLang="en-US" sz="1400" dirty="0" err="1">
                <a:latin typeface="Arial" panose="020B0604020202020204" pitchFamily="34" charset="0"/>
              </a:rPr>
              <a:t>necessario</a:t>
            </a:r>
            <a:r>
              <a:rPr lang="en-US" altLang="en-US" sz="1400" dirty="0">
                <a:latin typeface="Arial" panose="020B0604020202020204" pitchFamily="34" charset="0"/>
              </a:rPr>
              <a:t> </a:t>
            </a:r>
            <a:r>
              <a:rPr lang="en-US" altLang="en-US" sz="1400" dirty="0" err="1">
                <a:latin typeface="Arial" panose="020B0604020202020204" pitchFamily="34" charset="0"/>
              </a:rPr>
              <a:t>accedere</a:t>
            </a:r>
            <a:r>
              <a:rPr lang="en-US" altLang="en-US" sz="1400" dirty="0">
                <a:latin typeface="Arial" panose="020B0604020202020204" pitchFamily="34" charset="0"/>
              </a:rPr>
              <a:t> </a:t>
            </a:r>
            <a:r>
              <a:rPr lang="en-US" altLang="en-US" sz="1400" dirty="0" err="1">
                <a:latin typeface="Arial" panose="020B0604020202020204" pitchFamily="34" charset="0"/>
              </a:rPr>
              <a:t>all’area</a:t>
            </a:r>
            <a:r>
              <a:rPr lang="en-US" altLang="en-US" sz="1400" dirty="0">
                <a:latin typeface="Arial" panose="020B0604020202020204" pitchFamily="34" charset="0"/>
              </a:rPr>
              <a:t> My EBSCO</a:t>
            </a:r>
            <a:r>
              <a:rPr lang="en-US" altLang="en-US" sz="1400" i="1" dirty="0">
                <a:latin typeface="Arial" panose="020B0604020202020204" pitchFamily="34" charset="0"/>
              </a:rPr>
              <a:t>host</a:t>
            </a:r>
            <a:r>
              <a:rPr lang="en-US" altLang="en-US" sz="1400" dirty="0">
                <a:latin typeface="Arial" panose="020B0604020202020204" pitchFamily="34" charset="0"/>
              </a:rPr>
              <a:t>. </a:t>
            </a:r>
            <a:r>
              <a:rPr lang="en-US" altLang="en-US" sz="1400" dirty="0" err="1">
                <a:latin typeface="Arial" panose="020B0604020202020204" pitchFamily="34" charset="0"/>
              </a:rPr>
              <a:t>Inoltre</a:t>
            </a:r>
            <a:r>
              <a:rPr lang="en-US" altLang="en-US" sz="1400">
                <a:latin typeface="Arial" panose="020B0604020202020204" pitchFamily="34" charset="0"/>
              </a:rPr>
              <a:t> non </a:t>
            </a:r>
            <a:r>
              <a:rPr lang="en-US" altLang="en-US" sz="1400" dirty="0" err="1">
                <a:latin typeface="Arial" panose="020B0604020202020204" pitchFamily="34" charset="0"/>
              </a:rPr>
              <a:t>sarà</a:t>
            </a:r>
            <a:r>
              <a:rPr lang="en-US" altLang="en-US" sz="1400" dirty="0">
                <a:latin typeface="Arial" panose="020B0604020202020204" pitchFamily="34" charset="0"/>
              </a:rPr>
              <a:t> </a:t>
            </a:r>
            <a:r>
              <a:rPr lang="en-US" altLang="en-US" sz="1400" dirty="0" err="1">
                <a:latin typeface="Arial" panose="020B0604020202020204" pitchFamily="34" charset="0"/>
              </a:rPr>
              <a:t>richiesto</a:t>
            </a:r>
            <a:r>
              <a:rPr lang="en-US" altLang="en-US" sz="1400" dirty="0">
                <a:latin typeface="Arial" panose="020B0604020202020204" pitchFamily="34" charset="0"/>
              </a:rPr>
              <a:t> un ID Adobe® o un software </a:t>
            </a:r>
            <a:r>
              <a:rPr lang="en-US" altLang="en-US" sz="1400" dirty="0" err="1">
                <a:latin typeface="Arial" panose="020B0604020202020204" pitchFamily="34" charset="0"/>
              </a:rPr>
              <a:t>particolare</a:t>
            </a:r>
            <a:r>
              <a:rPr lang="en-US" altLang="en-US" sz="1400" dirty="0">
                <a:latin typeface="Arial" panose="020B0604020202020204" pitchFamily="34" charset="0"/>
              </a:rPr>
              <a:t> come Adobe Digital Editions per </a:t>
            </a:r>
            <a:r>
              <a:rPr lang="en-US" altLang="en-US" sz="1400" dirty="0" err="1">
                <a:latin typeface="Arial" panose="020B0604020202020204" pitchFamily="34" charset="0"/>
              </a:rPr>
              <a:t>leggerli</a:t>
            </a:r>
            <a:r>
              <a:rPr lang="en-US" altLang="en-US" sz="1400" dirty="0">
                <a:latin typeface="Arial" panose="020B0604020202020204" pitchFamily="34" charset="0"/>
              </a:rPr>
              <a:t>.</a:t>
            </a:r>
          </a:p>
          <a:p>
            <a:pPr algn="ctr" eaLnBrk="1" hangingPunct="1">
              <a:buClr>
                <a:schemeClr val="accent2"/>
              </a:buClr>
              <a:buSzPct val="70000"/>
              <a:buFont typeface="Wingdings" panose="05000000000000000000" pitchFamily="2" charset="2"/>
              <a:buNone/>
            </a:pPr>
            <a:endParaRPr lang="en-US" altLang="en-US" sz="1400" dirty="0">
              <a:latin typeface="Arial" panose="020B0604020202020204" pitchFamily="34" charset="0"/>
            </a:endParaRPr>
          </a:p>
        </p:txBody>
      </p:sp>
      <p:sp>
        <p:nvSpPr>
          <p:cNvPr id="3" name="Rectangle 2" title="red box highlighting Download link"/>
          <p:cNvSpPr/>
          <p:nvPr/>
        </p:nvSpPr>
        <p:spPr>
          <a:xfrm>
            <a:off x="4451350" y="1747838"/>
            <a:ext cx="803275" cy="261937"/>
          </a:xfrm>
          <a:prstGeom prst="rect">
            <a:avLst/>
          </a:prstGeom>
          <a:noFill/>
          <a:ln w="1905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1" title="screenshot of Download eBook window with no DRM restrictions present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" y="112713"/>
            <a:ext cx="8926513" cy="49307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939" name="Text Box 13"/>
          <p:cNvSpPr txBox="1">
            <a:spLocks noChangeArrowheads="1"/>
          </p:cNvSpPr>
          <p:nvPr/>
        </p:nvSpPr>
        <p:spPr bwMode="auto">
          <a:xfrm>
            <a:off x="258763" y="5683250"/>
            <a:ext cx="85788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1F497D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1F497D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F497D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 eaLnBrk="1" hangingPunct="1">
              <a:buClr>
                <a:schemeClr val="accent2"/>
              </a:buClr>
              <a:buSzPct val="70000"/>
              <a:buFont typeface="Wingdings" panose="05000000000000000000" pitchFamily="2" charset="2"/>
              <a:buNone/>
            </a:pPr>
            <a:r>
              <a:rPr lang="en-US" altLang="en-US" sz="1400" dirty="0" err="1">
                <a:latin typeface="Arial" panose="020B0604020202020204" pitchFamily="34" charset="0"/>
              </a:rPr>
              <a:t>Dopo</a:t>
            </a:r>
            <a:r>
              <a:rPr lang="en-US" altLang="en-US" sz="1400" dirty="0">
                <a:latin typeface="Arial" panose="020B0604020202020204" pitchFamily="34" charset="0"/>
              </a:rPr>
              <a:t> aver </a:t>
            </a:r>
            <a:r>
              <a:rPr lang="en-US" altLang="en-US" sz="1400" dirty="0" err="1">
                <a:latin typeface="Arial" panose="020B0604020202020204" pitchFamily="34" charset="0"/>
              </a:rPr>
              <a:t>cliccato</a:t>
            </a:r>
            <a:r>
              <a:rPr lang="en-US" altLang="en-US" sz="1400" dirty="0">
                <a:latin typeface="Arial" panose="020B0604020202020204" pitchFamily="34" charset="0"/>
              </a:rPr>
              <a:t> </a:t>
            </a:r>
            <a:r>
              <a:rPr lang="en-US" altLang="en-US" sz="1400" dirty="0" err="1">
                <a:latin typeface="Arial" panose="020B0604020202020204" pitchFamily="34" charset="0"/>
              </a:rPr>
              <a:t>sul</a:t>
            </a:r>
            <a:r>
              <a:rPr lang="en-US" altLang="en-US" sz="1400" dirty="0">
                <a:latin typeface="Arial" panose="020B0604020202020204" pitchFamily="34" charset="0"/>
              </a:rPr>
              <a:t> link Download per un </a:t>
            </a:r>
            <a:r>
              <a:rPr lang="en-US" altLang="en-US" sz="1400" dirty="0" err="1">
                <a:latin typeface="Arial" panose="020B0604020202020204" pitchFamily="34" charset="0"/>
              </a:rPr>
              <a:t>libro</a:t>
            </a:r>
            <a:r>
              <a:rPr lang="en-US" altLang="en-US" sz="1400" dirty="0">
                <a:latin typeface="Arial" panose="020B0604020202020204" pitchFamily="34" charset="0"/>
              </a:rPr>
              <a:t> DRM-Free, </a:t>
            </a:r>
            <a:r>
              <a:rPr lang="en-US" altLang="en-US" sz="1400" dirty="0" err="1">
                <a:latin typeface="Arial" panose="020B0604020202020204" pitchFamily="34" charset="0"/>
              </a:rPr>
              <a:t>selezionate</a:t>
            </a:r>
            <a:r>
              <a:rPr lang="en-US" altLang="en-US" sz="1400" dirty="0">
                <a:latin typeface="Arial" panose="020B0604020202020204" pitchFamily="34" charset="0"/>
              </a:rPr>
              <a:t> </a:t>
            </a:r>
            <a:r>
              <a:rPr lang="en-US" altLang="en-US" sz="1400" dirty="0" err="1">
                <a:latin typeface="Arial" panose="020B0604020202020204" pitchFamily="34" charset="0"/>
              </a:rPr>
              <a:t>il</a:t>
            </a:r>
            <a:r>
              <a:rPr lang="en-US" altLang="en-US" sz="1400" dirty="0">
                <a:latin typeface="Arial" panose="020B0604020202020204" pitchFamily="34" charset="0"/>
              </a:rPr>
              <a:t>  </a:t>
            </a:r>
            <a:r>
              <a:rPr lang="en-US" altLang="en-US" sz="1400" dirty="0" err="1">
                <a:latin typeface="Arial" panose="020B0604020202020204" pitchFamily="34" charset="0"/>
              </a:rPr>
              <a:t>formato</a:t>
            </a:r>
            <a:r>
              <a:rPr lang="en-US" altLang="en-US" sz="1400" dirty="0">
                <a:latin typeface="Arial" panose="020B0604020202020204" pitchFamily="34" charset="0"/>
              </a:rPr>
              <a:t> </a:t>
            </a:r>
            <a:r>
              <a:rPr lang="en-US" altLang="en-US" sz="1400" dirty="0" err="1">
                <a:latin typeface="Arial" panose="020B0604020202020204" pitchFamily="34" charset="0"/>
              </a:rPr>
              <a:t>nel</a:t>
            </a:r>
            <a:r>
              <a:rPr lang="en-US" altLang="en-US" sz="1400" dirty="0">
                <a:latin typeface="Arial" panose="020B0604020202020204" pitchFamily="34" charset="0"/>
              </a:rPr>
              <a:t> quale </a:t>
            </a:r>
            <a:r>
              <a:rPr lang="en-US" altLang="en-US" sz="1400" dirty="0" err="1">
                <a:latin typeface="Arial" panose="020B0604020202020204" pitchFamily="34" charset="0"/>
              </a:rPr>
              <a:t>volete</a:t>
            </a:r>
            <a:r>
              <a:rPr lang="en-US" altLang="en-US" sz="1400" dirty="0">
                <a:latin typeface="Arial" panose="020B0604020202020204" pitchFamily="34" charset="0"/>
              </a:rPr>
              <a:t> </a:t>
            </a:r>
            <a:r>
              <a:rPr lang="en-US" altLang="en-US" sz="1400" dirty="0" err="1">
                <a:latin typeface="Arial" panose="020B0604020202020204" pitchFamily="34" charset="0"/>
              </a:rPr>
              <a:t>leggerlo</a:t>
            </a: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alt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cliccate</a:t>
            </a: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sul</a:t>
            </a: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bottone</a:t>
            </a:r>
            <a:r>
              <a:rPr lang="en-US" alt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Download</a:t>
            </a: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.  </a:t>
            </a:r>
          </a:p>
        </p:txBody>
      </p:sp>
      <p:cxnSp>
        <p:nvCxnSpPr>
          <p:cNvPr id="39940" name="Straight Arrow Connector 12" title="red arrow pointing to download formats"/>
          <p:cNvCxnSpPr>
            <a:cxnSpLocks noChangeShapeType="1"/>
          </p:cNvCxnSpPr>
          <p:nvPr/>
        </p:nvCxnSpPr>
        <p:spPr bwMode="auto">
          <a:xfrm flipH="1">
            <a:off x="4732338" y="2884488"/>
            <a:ext cx="955675" cy="341312"/>
          </a:xfrm>
          <a:prstGeom prst="straightConnector1">
            <a:avLst/>
          </a:prstGeom>
          <a:noFill/>
          <a:ln w="19050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9941" name="Straight Arrow Connector 12" title="red arrow pointing to Download button"/>
          <p:cNvCxnSpPr>
            <a:cxnSpLocks noChangeShapeType="1"/>
          </p:cNvCxnSpPr>
          <p:nvPr/>
        </p:nvCxnSpPr>
        <p:spPr bwMode="auto">
          <a:xfrm>
            <a:off x="5688013" y="2884488"/>
            <a:ext cx="0" cy="793750"/>
          </a:xfrm>
          <a:prstGeom prst="straightConnector1">
            <a:avLst/>
          </a:prstGeom>
          <a:noFill/>
          <a:ln w="19050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title="screenshot of Opening eBook dialog box with options to open eBook or Save the fil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13" y="101600"/>
            <a:ext cx="8953500" cy="5521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63" name="Text Box 13"/>
          <p:cNvSpPr txBox="1">
            <a:spLocks noChangeArrowheads="1"/>
          </p:cNvSpPr>
          <p:nvPr/>
        </p:nvSpPr>
        <p:spPr bwMode="auto">
          <a:xfrm>
            <a:off x="279400" y="5762625"/>
            <a:ext cx="857885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1F497D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1F497D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F497D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 eaLnBrk="1" hangingPunct="1">
              <a:buClr>
                <a:schemeClr val="accent2"/>
              </a:buClr>
              <a:buSzPct val="70000"/>
              <a:buFont typeface="Wingdings" panose="05000000000000000000" pitchFamily="2" charset="2"/>
              <a:buNone/>
            </a:pPr>
            <a:r>
              <a:rPr lang="en-US" altLang="en-US" sz="1400" dirty="0" err="1">
                <a:latin typeface="Arial" panose="020B0604020202020204" pitchFamily="34" charset="0"/>
              </a:rPr>
              <a:t>Selezionate</a:t>
            </a:r>
            <a:r>
              <a:rPr lang="en-US" altLang="en-US" sz="1400" dirty="0">
                <a:latin typeface="Arial" panose="020B0604020202020204" pitchFamily="34" charset="0"/>
              </a:rPr>
              <a:t> </a:t>
            </a:r>
            <a:r>
              <a:rPr lang="en-US" altLang="en-US" sz="1400" b="1" dirty="0">
                <a:latin typeface="Arial" panose="020B0604020202020204" pitchFamily="34" charset="0"/>
              </a:rPr>
              <a:t>Open with</a:t>
            </a:r>
            <a:r>
              <a:rPr lang="en-US" altLang="en-US" sz="1400" dirty="0">
                <a:latin typeface="Arial" panose="020B0604020202020204" pitchFamily="34" charset="0"/>
              </a:rPr>
              <a:t> o </a:t>
            </a:r>
            <a:r>
              <a:rPr lang="en-US" altLang="en-US" sz="1400" b="1" dirty="0">
                <a:latin typeface="Arial" panose="020B0604020202020204" pitchFamily="34" charset="0"/>
              </a:rPr>
              <a:t>Save File</a:t>
            </a:r>
            <a:r>
              <a:rPr lang="en-US" altLang="en-US" sz="1400" dirty="0">
                <a:latin typeface="Arial" panose="020B0604020202020204" pitchFamily="34" charset="0"/>
              </a:rPr>
              <a:t> dal </a:t>
            </a:r>
            <a:r>
              <a:rPr lang="en-US" altLang="en-US" sz="1400" dirty="0" err="1">
                <a:latin typeface="Arial" panose="020B0604020202020204" pitchFamily="34" charset="0"/>
              </a:rPr>
              <a:t>riquadro</a:t>
            </a:r>
            <a:r>
              <a:rPr lang="en-US" altLang="en-US" sz="1400" dirty="0">
                <a:latin typeface="Arial" panose="020B0604020202020204" pitchFamily="34" charset="0"/>
              </a:rPr>
              <a:t> </a:t>
            </a:r>
            <a:r>
              <a:rPr lang="en-US" altLang="en-US" sz="1400" dirty="0" err="1">
                <a:latin typeface="Arial" panose="020B0604020202020204" pitchFamily="34" charset="0"/>
              </a:rPr>
              <a:t>risultante</a:t>
            </a:r>
            <a:r>
              <a:rPr lang="en-US" altLang="en-US" sz="1400" dirty="0">
                <a:latin typeface="Arial" panose="020B0604020202020204" pitchFamily="34" charset="0"/>
              </a:rPr>
              <a:t>. </a:t>
            </a:r>
            <a:r>
              <a:rPr lang="en-US" altLang="en-US" sz="1400" dirty="0" err="1">
                <a:latin typeface="Arial" panose="020B0604020202020204" pitchFamily="34" charset="0"/>
              </a:rPr>
              <a:t>L’eBook</a:t>
            </a:r>
            <a:r>
              <a:rPr lang="en-US" altLang="en-US" sz="1400" dirty="0">
                <a:latin typeface="Arial" panose="020B0604020202020204" pitchFamily="34" charset="0"/>
              </a:rPr>
              <a:t> </a:t>
            </a:r>
            <a:r>
              <a:rPr lang="en-US" altLang="en-US" sz="1400" dirty="0" err="1">
                <a:latin typeface="Arial" panose="020B0604020202020204" pitchFamily="34" charset="0"/>
              </a:rPr>
              <a:t>verrà</a:t>
            </a:r>
            <a:r>
              <a:rPr lang="en-US" altLang="en-US" sz="1400" dirty="0">
                <a:latin typeface="Arial" panose="020B0604020202020204" pitchFamily="34" charset="0"/>
              </a:rPr>
              <a:t> </a:t>
            </a:r>
            <a:r>
              <a:rPr lang="en-US" altLang="en-US" sz="1400" dirty="0" err="1">
                <a:latin typeface="Arial" panose="020B0604020202020204" pitchFamily="34" charset="0"/>
              </a:rPr>
              <a:t>salvato</a:t>
            </a:r>
            <a:r>
              <a:rPr lang="en-US" altLang="en-US" sz="1400" dirty="0">
                <a:latin typeface="Arial" panose="020B0604020202020204" pitchFamily="34" charset="0"/>
              </a:rPr>
              <a:t> </a:t>
            </a:r>
            <a:r>
              <a:rPr lang="en-US" altLang="en-US" sz="1400" dirty="0" err="1">
                <a:latin typeface="Arial" panose="020B0604020202020204" pitchFamily="34" charset="0"/>
              </a:rPr>
              <a:t>sul</a:t>
            </a:r>
            <a:r>
              <a:rPr lang="en-US" altLang="en-US" sz="1400" dirty="0">
                <a:latin typeface="Arial" panose="020B0604020202020204" pitchFamily="34" charset="0"/>
              </a:rPr>
              <a:t> </a:t>
            </a:r>
            <a:r>
              <a:rPr lang="en-US" altLang="en-US" sz="1400" dirty="0" err="1">
                <a:latin typeface="Arial" panose="020B0604020202020204" pitchFamily="34" charset="0"/>
              </a:rPr>
              <a:t>vostro</a:t>
            </a:r>
            <a:r>
              <a:rPr lang="en-US" altLang="en-US" sz="1400" dirty="0">
                <a:latin typeface="Arial" panose="020B0604020202020204" pitchFamily="34" charset="0"/>
              </a:rPr>
              <a:t> computer e  </a:t>
            </a:r>
            <a:r>
              <a:rPr lang="en-US" altLang="en-US" sz="1400" dirty="0" err="1">
                <a:latin typeface="Arial" panose="020B0604020202020204" pitchFamily="34" charset="0"/>
              </a:rPr>
              <a:t>potrà</a:t>
            </a:r>
            <a:r>
              <a:rPr lang="en-US" altLang="en-US" sz="1400" dirty="0">
                <a:latin typeface="Arial" panose="020B0604020202020204" pitchFamily="34" charset="0"/>
              </a:rPr>
              <a:t> </a:t>
            </a:r>
            <a:r>
              <a:rPr lang="en-US" altLang="en-US" sz="1400" dirty="0" err="1">
                <a:latin typeface="Arial" panose="020B0604020202020204" pitchFamily="34" charset="0"/>
              </a:rPr>
              <a:t>essere</a:t>
            </a:r>
            <a:r>
              <a:rPr lang="en-US" altLang="en-US" sz="1400" dirty="0">
                <a:latin typeface="Arial" panose="020B0604020202020204" pitchFamily="34" charset="0"/>
              </a:rPr>
              <a:t> </a:t>
            </a:r>
            <a:r>
              <a:rPr lang="en-US" altLang="en-US" sz="1400" dirty="0" err="1">
                <a:latin typeface="Arial" panose="020B0604020202020204" pitchFamily="34" charset="0"/>
              </a:rPr>
              <a:t>aperto</a:t>
            </a:r>
            <a:r>
              <a:rPr lang="en-US" altLang="en-US" sz="1400" dirty="0">
                <a:latin typeface="Arial" panose="020B0604020202020204" pitchFamily="34" charset="0"/>
              </a:rPr>
              <a:t> con Adobe Reader o Digital Editions. </a:t>
            </a:r>
            <a:r>
              <a:rPr lang="en-US" altLang="en-US" sz="1400" dirty="0" err="1">
                <a:latin typeface="Arial" panose="020B0604020202020204" pitchFamily="34" charset="0"/>
              </a:rPr>
              <a:t>Inoltre</a:t>
            </a:r>
            <a:r>
              <a:rPr lang="en-US" altLang="en-US" sz="1400" dirty="0">
                <a:latin typeface="Arial" panose="020B0604020202020204" pitchFamily="34" charset="0"/>
              </a:rPr>
              <a:t> </a:t>
            </a:r>
            <a:r>
              <a:rPr lang="en-US" alt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l’eBook</a:t>
            </a: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DRM-Free non </a:t>
            </a:r>
            <a:r>
              <a:rPr lang="en-US" alt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prevede</a:t>
            </a: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restrizioni</a:t>
            </a: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di </a:t>
            </a:r>
            <a:r>
              <a:rPr lang="en-US" alt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stampa</a:t>
            </a: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salvataggio</a:t>
            </a: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o </a:t>
            </a:r>
            <a:r>
              <a:rPr lang="en-US" alt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copia</a:t>
            </a: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alt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incolla</a:t>
            </a: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cxnSp>
        <p:nvCxnSpPr>
          <p:cNvPr id="40964" name="Straight Arrow Connector 12" title="red arrow pointing to options to Open the eBook file or save it to computer"/>
          <p:cNvCxnSpPr>
            <a:cxnSpLocks noChangeShapeType="1"/>
          </p:cNvCxnSpPr>
          <p:nvPr/>
        </p:nvCxnSpPr>
        <p:spPr bwMode="auto">
          <a:xfrm flipH="1" flipV="1">
            <a:off x="3892550" y="3349625"/>
            <a:ext cx="650875" cy="390525"/>
          </a:xfrm>
          <a:prstGeom prst="straightConnector1">
            <a:avLst/>
          </a:prstGeom>
          <a:noFill/>
          <a:ln w="19050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8" name="Text Box 31"/>
          <p:cNvSpPr txBox="1">
            <a:spLocks noChangeArrowheads="1"/>
          </p:cNvSpPr>
          <p:nvPr/>
        </p:nvSpPr>
        <p:spPr bwMode="auto">
          <a:xfrm>
            <a:off x="1075348" y="6227058"/>
            <a:ext cx="6993304" cy="630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</a:defRPr>
            </a:lvl2pPr>
            <a:lvl3pPr marL="228600">
              <a:spcBef>
                <a:spcPct val="20000"/>
              </a:spcBef>
              <a:buClr>
                <a:srgbClr val="1F497D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1F497D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F497D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lvl="2" algn="ctr" eaLnBrk="1" hangingPunct="1">
              <a:spcBef>
                <a:spcPct val="50000"/>
              </a:spcBef>
              <a:buClr>
                <a:schemeClr val="accent2"/>
              </a:buClr>
              <a:buSzPct val="70000"/>
              <a:buNone/>
            </a:pP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en-US" alt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qualsiasi</a:t>
            </a: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momento</a:t>
            </a: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cliccate</a:t>
            </a: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su</a:t>
            </a: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Help</a:t>
            </a: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per </a:t>
            </a:r>
            <a:r>
              <a:rPr lang="en-US" alt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vedere</a:t>
            </a: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una</a:t>
            </a: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guida</a:t>
            </a: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dedicata</a:t>
            </a: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completa</a:t>
            </a: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.  </a:t>
            </a:r>
          </a:p>
          <a:p>
            <a:pPr lvl="2" algn="ctr" eaLnBrk="1" hangingPunct="1">
              <a:spcBef>
                <a:spcPct val="5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None/>
            </a:pP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</p:txBody>
      </p:sp>
      <p:pic>
        <p:nvPicPr>
          <p:cNvPr id="6" name="Picture 2" title="screenshot of EBSCOhost online Help window">
            <a:extLst>
              <a:ext uri="{FF2B5EF4-FFF2-40B4-BE49-F238E27FC236}">
                <a16:creationId xmlns:a16="http://schemas.microsoft.com/office/drawing/2014/main" id="{C3409662-576D-43D3-8F8C-6A6FC74EE3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43" y="0"/>
            <a:ext cx="8977313" cy="59483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987" name="Oval 23" title="red circle highlighting Help link in EBSCOhost top toolbar"/>
          <p:cNvSpPr>
            <a:spLocks noChangeArrowheads="1"/>
          </p:cNvSpPr>
          <p:nvPr/>
        </p:nvSpPr>
        <p:spPr bwMode="auto">
          <a:xfrm>
            <a:off x="8276346" y="269167"/>
            <a:ext cx="457200" cy="307975"/>
          </a:xfrm>
          <a:prstGeom prst="ellipse">
            <a:avLst/>
          </a:prstGeom>
          <a:noFill/>
          <a:ln w="2222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1F497D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1F497D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F497D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</a:pPr>
            <a:endParaRPr lang="en-US" altLang="en-US" sz="26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18135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3">
            <a:extLst>
              <a:ext uri="{FF2B5EF4-FFF2-40B4-BE49-F238E27FC236}">
                <a16:creationId xmlns:a16="http://schemas.microsoft.com/office/drawing/2014/main" id="{57BD19D4-D1AE-46AA-9C50-798DE09F72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737155"/>
            <a:ext cx="9144000" cy="707886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>
            <a:spAutoFit/>
          </a:bodyPr>
          <a:lstStyle/>
          <a:p>
            <a:pPr algn="ctr" fontAlgn="base">
              <a:spcAft>
                <a:spcPts val="0"/>
              </a:spcAft>
            </a:pPr>
            <a:r>
              <a:rPr lang="it-IT" sz="20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Per ulteriori informazioni visitate il sito di assistenza EBSCO:</a:t>
            </a:r>
            <a:endParaRPr lang="it-IT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 fontAlgn="base">
              <a:spcAft>
                <a:spcPts val="0"/>
              </a:spcAft>
            </a:pPr>
            <a:r>
              <a:rPr lang="en-US" sz="2000" u="sng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hlinkClick r:id="rId2"/>
              </a:rPr>
              <a:t>https://connect.ebsco.com</a:t>
            </a:r>
            <a:r>
              <a:rPr lang="en-US" sz="20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endParaRPr lang="it-IT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0A021CA-FE96-4171-8276-92889A4159B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186" t="19287" r="25814" b="50000"/>
          <a:stretch/>
        </p:blipFill>
        <p:spPr>
          <a:xfrm>
            <a:off x="1152000" y="1823561"/>
            <a:ext cx="6840000" cy="2362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67338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1" title="screenshot of eBook Collection search screen on EBSCOhost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3" y="84138"/>
            <a:ext cx="8983662" cy="55229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699" name="Text Box 8"/>
          <p:cNvSpPr txBox="1">
            <a:spLocks noChangeArrowheads="1"/>
          </p:cNvSpPr>
          <p:nvPr/>
        </p:nvSpPr>
        <p:spPr bwMode="auto">
          <a:xfrm>
            <a:off x="22225" y="5775325"/>
            <a:ext cx="8880475" cy="102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marL="342900" indent="-34290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692150" indent="-347663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1F497D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1F497D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F497D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lvl="1" algn="ctr" eaLnBrk="1" hangingPunct="1">
              <a:spcBef>
                <a:spcPts val="838"/>
              </a:spcBef>
              <a:buFont typeface="Wingdings" panose="05000000000000000000" pitchFamily="2" charset="2"/>
              <a:buNone/>
            </a:pPr>
            <a:r>
              <a:rPr lang="en-US" altLang="en-US" sz="1400" dirty="0">
                <a:solidFill>
                  <a:schemeClr val="tx1"/>
                </a:solidFill>
                <a:latin typeface="Arial" panose="020B0604020202020204" pitchFamily="34" charset="0"/>
              </a:rPr>
              <a:t>In </a:t>
            </a:r>
            <a:r>
              <a:rPr lang="en-US" altLang="en-US" sz="1400" dirty="0" err="1">
                <a:solidFill>
                  <a:schemeClr val="tx1"/>
                </a:solidFill>
                <a:latin typeface="Arial" panose="020B0604020202020204" pitchFamily="34" charset="0"/>
              </a:rPr>
              <a:t>questo</a:t>
            </a:r>
            <a:r>
              <a:rPr lang="en-US" altLang="en-US" sz="1400" dirty="0">
                <a:solidFill>
                  <a:schemeClr val="tx1"/>
                </a:solidFill>
                <a:latin typeface="Arial" panose="020B0604020202020204" pitchFamily="34" charset="0"/>
              </a:rPr>
              <a:t> tutorial </a:t>
            </a:r>
            <a:r>
              <a:rPr lang="en-US" altLang="en-US" sz="1400" dirty="0" err="1">
                <a:solidFill>
                  <a:schemeClr val="tx1"/>
                </a:solidFill>
                <a:latin typeface="Arial" panose="020B0604020202020204" pitchFamily="34" charset="0"/>
              </a:rPr>
              <a:t>vedremo</a:t>
            </a:r>
            <a:r>
              <a:rPr lang="en-US" altLang="en-US" sz="1400" dirty="0">
                <a:solidFill>
                  <a:schemeClr val="tx1"/>
                </a:solidFill>
                <a:latin typeface="Arial" panose="020B0604020202020204" pitchFamily="34" charset="0"/>
              </a:rPr>
              <a:t> come </a:t>
            </a:r>
            <a:r>
              <a:rPr lang="en-US" altLang="en-US" sz="1400" dirty="0" err="1">
                <a:solidFill>
                  <a:schemeClr val="tx1"/>
                </a:solidFill>
                <a:latin typeface="Arial" panose="020B0604020202020204" pitchFamily="34" charset="0"/>
              </a:rPr>
              <a:t>scaricare</a:t>
            </a:r>
            <a:r>
              <a:rPr lang="en-US" altLang="en-US" sz="14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altLang="en-US" sz="1400" dirty="0" err="1">
                <a:solidFill>
                  <a:schemeClr val="tx1"/>
                </a:solidFill>
                <a:latin typeface="Arial" panose="020B0604020202020204" pitchFamily="34" charset="0"/>
              </a:rPr>
              <a:t>gli</a:t>
            </a:r>
            <a:r>
              <a:rPr lang="en-US" altLang="en-US" sz="1400" dirty="0">
                <a:solidFill>
                  <a:schemeClr val="tx1"/>
                </a:solidFill>
                <a:latin typeface="Arial" panose="020B0604020202020204" pitchFamily="34" charset="0"/>
              </a:rPr>
              <a:t> eBook </a:t>
            </a:r>
            <a:r>
              <a:rPr lang="en-US" altLang="en-US" sz="1400" dirty="0" err="1">
                <a:solidFill>
                  <a:schemeClr val="tx1"/>
                </a:solidFill>
                <a:latin typeface="Arial" panose="020B0604020202020204" pitchFamily="34" charset="0"/>
              </a:rPr>
              <a:t>dalla</a:t>
            </a:r>
            <a:r>
              <a:rPr lang="en-US" altLang="en-US" sz="14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altLang="en-US" sz="1400" dirty="0" err="1">
                <a:solidFill>
                  <a:schemeClr val="tx1"/>
                </a:solidFill>
                <a:latin typeface="Arial" panose="020B0604020202020204" pitchFamily="34" charset="0"/>
              </a:rPr>
              <a:t>piattaforma</a:t>
            </a:r>
            <a:r>
              <a:rPr lang="en-US" altLang="en-US" sz="1400" dirty="0">
                <a:solidFill>
                  <a:schemeClr val="tx1"/>
                </a:solidFill>
                <a:latin typeface="Arial" panose="020B0604020202020204" pitchFamily="34" charset="0"/>
              </a:rPr>
              <a:t> EBSCO</a:t>
            </a:r>
            <a:r>
              <a:rPr lang="en-US" altLang="en-US" sz="1400" i="1" dirty="0">
                <a:solidFill>
                  <a:schemeClr val="tx1"/>
                </a:solidFill>
                <a:latin typeface="Arial" panose="020B0604020202020204" pitchFamily="34" charset="0"/>
              </a:rPr>
              <a:t>host</a:t>
            </a:r>
            <a:r>
              <a:rPr lang="en-US" altLang="en-US" sz="1400" dirty="0">
                <a:solidFill>
                  <a:schemeClr val="tx1"/>
                </a:solidFill>
                <a:latin typeface="Arial" panose="020B0604020202020204" pitchFamily="34" charset="0"/>
              </a:rPr>
              <a:t>. Per </a:t>
            </a:r>
            <a:r>
              <a:rPr lang="en-US" altLang="en-US" sz="1400" dirty="0" err="1">
                <a:solidFill>
                  <a:schemeClr val="tx1"/>
                </a:solidFill>
                <a:latin typeface="Arial" panose="020B0604020202020204" pitchFamily="34" charset="0"/>
              </a:rPr>
              <a:t>scaricare</a:t>
            </a:r>
            <a:r>
              <a:rPr lang="en-US" altLang="en-US" sz="14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altLang="en-US" sz="1400" dirty="0" err="1">
                <a:solidFill>
                  <a:schemeClr val="tx1"/>
                </a:solidFill>
                <a:latin typeface="Arial" panose="020B0604020202020204" pitchFamily="34" charset="0"/>
              </a:rPr>
              <a:t>gli</a:t>
            </a:r>
            <a:r>
              <a:rPr lang="en-US" altLang="en-US" sz="1400" dirty="0">
                <a:solidFill>
                  <a:schemeClr val="tx1"/>
                </a:solidFill>
                <a:latin typeface="Arial" panose="020B0604020202020204" pitchFamily="34" charset="0"/>
              </a:rPr>
              <a:t> eBook </a:t>
            </a:r>
            <a:r>
              <a:rPr lang="en-US" altLang="en-US" sz="1400" dirty="0" err="1">
                <a:solidFill>
                  <a:schemeClr val="tx1"/>
                </a:solidFill>
                <a:latin typeface="Arial" panose="020B0604020202020204" pitchFamily="34" charset="0"/>
              </a:rPr>
              <a:t>ricordiamo</a:t>
            </a:r>
            <a:r>
              <a:rPr lang="en-US" altLang="en-US" sz="14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altLang="en-US" sz="1400" dirty="0" err="1">
                <a:solidFill>
                  <a:schemeClr val="tx1"/>
                </a:solidFill>
                <a:latin typeface="Arial" panose="020B0604020202020204" pitchFamily="34" charset="0"/>
              </a:rPr>
              <a:t>che</a:t>
            </a:r>
            <a:r>
              <a:rPr lang="en-US" altLang="en-US" sz="1400" dirty="0">
                <a:solidFill>
                  <a:schemeClr val="tx1"/>
                </a:solidFill>
                <a:latin typeface="Arial" panose="020B0604020202020204" pitchFamily="34" charset="0"/>
              </a:rPr>
              <a:t> la </a:t>
            </a:r>
            <a:r>
              <a:rPr lang="en-US" altLang="en-US" sz="1400" dirty="0" err="1">
                <a:solidFill>
                  <a:schemeClr val="tx1"/>
                </a:solidFill>
                <a:latin typeface="Arial" panose="020B0604020202020204" pitchFamily="34" charset="0"/>
              </a:rPr>
              <a:t>funzionalità</a:t>
            </a:r>
            <a:r>
              <a:rPr lang="en-US" altLang="en-US" sz="1400" dirty="0">
                <a:solidFill>
                  <a:schemeClr val="tx1"/>
                </a:solidFill>
                <a:latin typeface="Arial" panose="020B0604020202020204" pitchFamily="34" charset="0"/>
              </a:rPr>
              <a:t> download </a:t>
            </a:r>
            <a:r>
              <a:rPr lang="en-US" altLang="en-US" sz="1400" dirty="0" err="1">
                <a:solidFill>
                  <a:schemeClr val="tx1"/>
                </a:solidFill>
                <a:latin typeface="Arial" panose="020B0604020202020204" pitchFamily="34" charset="0"/>
              </a:rPr>
              <a:t>deve</a:t>
            </a:r>
            <a:r>
              <a:rPr lang="en-US" altLang="en-US" sz="14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altLang="en-US" sz="1400" dirty="0" err="1">
                <a:solidFill>
                  <a:schemeClr val="tx1"/>
                </a:solidFill>
                <a:latin typeface="Arial" panose="020B0604020202020204" pitchFamily="34" charset="0"/>
              </a:rPr>
              <a:t>essere</a:t>
            </a:r>
            <a:r>
              <a:rPr lang="en-US" altLang="en-US" sz="14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altLang="en-US" sz="1400" dirty="0" err="1">
                <a:solidFill>
                  <a:schemeClr val="tx1"/>
                </a:solidFill>
                <a:latin typeface="Arial" panose="020B0604020202020204" pitchFamily="34" charset="0"/>
              </a:rPr>
              <a:t>stata</a:t>
            </a:r>
            <a:r>
              <a:rPr lang="en-US" altLang="en-US" sz="14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altLang="en-US" sz="1400" dirty="0" err="1">
                <a:solidFill>
                  <a:schemeClr val="tx1"/>
                </a:solidFill>
                <a:latin typeface="Arial" panose="020B0604020202020204" pitchFamily="34" charset="0"/>
              </a:rPr>
              <a:t>precedentemente</a:t>
            </a:r>
            <a:r>
              <a:rPr lang="en-US" altLang="en-US" sz="14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altLang="en-US" sz="1400" dirty="0" err="1">
                <a:solidFill>
                  <a:schemeClr val="tx1"/>
                </a:solidFill>
                <a:latin typeface="Arial" panose="020B0604020202020204" pitchFamily="34" charset="0"/>
              </a:rPr>
              <a:t>attivata</a:t>
            </a:r>
            <a:r>
              <a:rPr lang="en-US" altLang="en-US" sz="14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altLang="en-US" sz="1400" dirty="0" err="1">
                <a:solidFill>
                  <a:schemeClr val="tx1"/>
                </a:solidFill>
                <a:latin typeface="Arial" panose="020B0604020202020204" pitchFamily="34" charset="0"/>
              </a:rPr>
              <a:t>dalla</a:t>
            </a:r>
            <a:r>
              <a:rPr lang="en-US" altLang="en-US" sz="14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altLang="en-US" sz="1400" dirty="0" err="1">
                <a:solidFill>
                  <a:schemeClr val="tx1"/>
                </a:solidFill>
                <a:latin typeface="Arial" panose="020B0604020202020204" pitchFamily="34" charset="0"/>
              </a:rPr>
              <a:t>vostra</a:t>
            </a:r>
            <a:r>
              <a:rPr lang="en-US" altLang="en-US" sz="14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altLang="en-US" sz="1400" dirty="0" err="1">
                <a:solidFill>
                  <a:schemeClr val="tx1"/>
                </a:solidFill>
                <a:latin typeface="Arial" panose="020B0604020202020204" pitchFamily="34" charset="0"/>
              </a:rPr>
              <a:t>biblioteca</a:t>
            </a:r>
            <a:r>
              <a:rPr lang="en-US" altLang="en-US" sz="1400" dirty="0">
                <a:solidFill>
                  <a:schemeClr val="tx1"/>
                </a:solidFill>
                <a:latin typeface="Arial" panose="020B0604020202020204" pitchFamily="34" charset="0"/>
              </a:rPr>
              <a:t>. </a:t>
            </a:r>
            <a:r>
              <a:rPr lang="en-US" altLang="en-US" sz="1400" dirty="0" err="1">
                <a:solidFill>
                  <a:schemeClr val="tx1"/>
                </a:solidFill>
                <a:latin typeface="Arial" panose="020B0604020202020204" pitchFamily="34" charset="0"/>
              </a:rPr>
              <a:t>Inoltre</a:t>
            </a:r>
            <a:r>
              <a:rPr lang="en-US" altLang="en-US" sz="1400" dirty="0">
                <a:solidFill>
                  <a:schemeClr val="tx1"/>
                </a:solidFill>
                <a:latin typeface="Arial" panose="020B0604020202020204" pitchFamily="34" charset="0"/>
              </a:rPr>
              <a:t>, </a:t>
            </a:r>
            <a:r>
              <a:rPr lang="en-US" altLang="en-US" sz="1400" dirty="0" err="1">
                <a:solidFill>
                  <a:schemeClr val="tx1"/>
                </a:solidFill>
                <a:latin typeface="Arial" panose="020B0604020202020204" pitchFamily="34" charset="0"/>
              </a:rPr>
              <a:t>dovete</a:t>
            </a:r>
            <a:r>
              <a:rPr lang="en-US" altLang="en-US" sz="14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altLang="en-US" sz="1400" dirty="0" err="1">
                <a:solidFill>
                  <a:schemeClr val="tx1"/>
                </a:solidFill>
                <a:latin typeface="Arial" panose="020B0604020202020204" pitchFamily="34" charset="0"/>
              </a:rPr>
              <a:t>possedere</a:t>
            </a:r>
            <a:r>
              <a:rPr lang="en-US" altLang="en-US" sz="1400" dirty="0">
                <a:solidFill>
                  <a:schemeClr val="tx1"/>
                </a:solidFill>
                <a:latin typeface="Arial" panose="020B0604020202020204" pitchFamily="34" charset="0"/>
              </a:rPr>
              <a:t> un account </a:t>
            </a:r>
            <a:r>
              <a:rPr lang="en-US" altLang="en-US" sz="1400" dirty="0" err="1">
                <a:solidFill>
                  <a:schemeClr val="tx1"/>
                </a:solidFill>
                <a:latin typeface="Arial" panose="020B0604020202020204" pitchFamily="34" charset="0"/>
              </a:rPr>
              <a:t>personale</a:t>
            </a:r>
            <a:r>
              <a:rPr lang="en-US" altLang="en-US" sz="14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altLang="en-US" sz="1400" dirty="0" err="1">
                <a:solidFill>
                  <a:schemeClr val="tx1"/>
                </a:solidFill>
                <a:latin typeface="Arial" panose="020B0604020202020204" pitchFamily="34" charset="0"/>
              </a:rPr>
              <a:t>gratuito</a:t>
            </a:r>
            <a:r>
              <a:rPr lang="en-US" altLang="en-US" sz="1400" dirty="0">
                <a:solidFill>
                  <a:schemeClr val="tx1"/>
                </a:solidFill>
                <a:latin typeface="Arial" panose="020B0604020202020204" pitchFamily="34" charset="0"/>
              </a:rPr>
              <a:t> My EBSCO</a:t>
            </a:r>
            <a:r>
              <a:rPr lang="en-US" altLang="en-US" sz="1400" i="1" dirty="0">
                <a:solidFill>
                  <a:schemeClr val="tx1"/>
                </a:solidFill>
                <a:latin typeface="Arial" panose="020B0604020202020204" pitchFamily="34" charset="0"/>
              </a:rPr>
              <a:t>host</a:t>
            </a:r>
            <a:r>
              <a:rPr lang="en-US" altLang="en-US" sz="1400" dirty="0">
                <a:solidFill>
                  <a:schemeClr val="tx1"/>
                </a:solidFill>
                <a:latin typeface="Arial" panose="020B0604020202020204" pitchFamily="34" charset="0"/>
              </a:rPr>
              <a:t>. </a:t>
            </a:r>
            <a:r>
              <a:rPr lang="en-US" altLang="en-US" sz="1400" dirty="0" err="1">
                <a:solidFill>
                  <a:schemeClr val="tx1"/>
                </a:solidFill>
                <a:latin typeface="Arial" panose="020B0604020202020204" pitchFamily="34" charset="0"/>
              </a:rPr>
              <a:t>Cliccate</a:t>
            </a:r>
            <a:r>
              <a:rPr lang="en-US" altLang="en-US" sz="14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altLang="en-US" sz="1400" dirty="0" err="1">
                <a:solidFill>
                  <a:schemeClr val="tx1"/>
                </a:solidFill>
                <a:latin typeface="Arial" panose="020B0604020202020204" pitchFamily="34" charset="0"/>
              </a:rPr>
              <a:t>su</a:t>
            </a:r>
            <a:r>
              <a:rPr lang="en-US" altLang="en-US" sz="14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altLang="en-US" sz="1400" b="1" dirty="0">
                <a:solidFill>
                  <a:schemeClr val="tx1"/>
                </a:solidFill>
                <a:latin typeface="Arial" panose="020B0604020202020204" pitchFamily="34" charset="0"/>
              </a:rPr>
              <a:t>Sign In </a:t>
            </a:r>
            <a:r>
              <a:rPr lang="en-US" altLang="en-US" sz="1400" dirty="0" err="1">
                <a:solidFill>
                  <a:schemeClr val="tx1"/>
                </a:solidFill>
                <a:latin typeface="Arial" panose="020B0604020202020204" pitchFamily="34" charset="0"/>
              </a:rPr>
              <a:t>sullo</a:t>
            </a:r>
            <a:r>
              <a:rPr lang="en-US" altLang="en-US" sz="14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altLang="en-US" sz="1400" dirty="0" err="1">
                <a:solidFill>
                  <a:schemeClr val="tx1"/>
                </a:solidFill>
                <a:latin typeface="Arial" panose="020B0604020202020204" pitchFamily="34" charset="0"/>
              </a:rPr>
              <a:t>schermo</a:t>
            </a:r>
            <a:r>
              <a:rPr lang="en-US" altLang="en-US" sz="1400" dirty="0">
                <a:solidFill>
                  <a:schemeClr val="tx1"/>
                </a:solidFill>
                <a:latin typeface="Arial" panose="020B0604020202020204" pitchFamily="34" charset="0"/>
              </a:rPr>
              <a:t> in alto a </a:t>
            </a:r>
            <a:r>
              <a:rPr lang="en-US" altLang="en-US" sz="1400" dirty="0" err="1">
                <a:solidFill>
                  <a:schemeClr val="tx1"/>
                </a:solidFill>
                <a:latin typeface="Arial" panose="020B0604020202020204" pitchFamily="34" charset="0"/>
              </a:rPr>
              <a:t>destra</a:t>
            </a:r>
            <a:r>
              <a:rPr lang="en-US" altLang="en-US" sz="1400" dirty="0">
                <a:solidFill>
                  <a:schemeClr val="tx1"/>
                </a:solidFill>
                <a:latin typeface="Arial" panose="020B0604020202020204" pitchFamily="34" charset="0"/>
              </a:rPr>
              <a:t> per </a:t>
            </a:r>
            <a:r>
              <a:rPr lang="en-US" altLang="en-US" sz="1400" dirty="0" err="1">
                <a:solidFill>
                  <a:schemeClr val="tx1"/>
                </a:solidFill>
                <a:latin typeface="Arial" panose="020B0604020202020204" pitchFamily="34" charset="0"/>
              </a:rPr>
              <a:t>accedere</a:t>
            </a:r>
            <a:r>
              <a:rPr lang="en-US" altLang="en-US" sz="14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altLang="en-US" sz="1400" dirty="0" err="1">
                <a:solidFill>
                  <a:schemeClr val="tx1"/>
                </a:solidFill>
                <a:latin typeface="Arial" panose="020B0604020202020204" pitchFamily="34" charset="0"/>
              </a:rPr>
              <a:t>all’area</a:t>
            </a:r>
            <a:r>
              <a:rPr lang="en-US" altLang="en-US" sz="14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altLang="en-US" sz="1400" dirty="0" err="1">
                <a:solidFill>
                  <a:schemeClr val="tx1"/>
                </a:solidFill>
                <a:latin typeface="Arial" panose="020B0604020202020204" pitchFamily="34" charset="0"/>
              </a:rPr>
              <a:t>personale</a:t>
            </a:r>
            <a:r>
              <a:rPr lang="en-US" altLang="en-US" sz="1400" dirty="0">
                <a:solidFill>
                  <a:schemeClr val="tx1"/>
                </a:solidFill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8AB63C7-F108-473B-88F5-D5DDBBD0F100}"/>
              </a:ext>
            </a:extLst>
          </p:cNvPr>
          <p:cNvSpPr/>
          <p:nvPr/>
        </p:nvSpPr>
        <p:spPr>
          <a:xfrm>
            <a:off x="5697415" y="84138"/>
            <a:ext cx="520505" cy="253487"/>
          </a:xfrm>
          <a:prstGeom prst="rect">
            <a:avLst/>
          </a:prstGeom>
          <a:noFill/>
          <a:ln w="28575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18">
            <a:extLst>
              <a:ext uri="{FF2B5EF4-FFF2-40B4-BE49-F238E27FC236}">
                <a16:creationId xmlns:a16="http://schemas.microsoft.com/office/drawing/2014/main" id="{EB0D0521-D4BE-41F5-A37C-AD58D263D9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7938" y="5826125"/>
            <a:ext cx="8758238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1F497D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1F497D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F497D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lvl="1" algn="ctr"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en-US" altLang="en-US" sz="1400" dirty="0" err="1">
                <a:solidFill>
                  <a:schemeClr val="tx1"/>
                </a:solidFill>
                <a:latin typeface="Arial" panose="020B0604020202020204" pitchFamily="34" charset="0"/>
              </a:rPr>
              <a:t>Inserite</a:t>
            </a:r>
            <a:r>
              <a:rPr lang="en-US" altLang="en-US" sz="1400" dirty="0">
                <a:solidFill>
                  <a:schemeClr val="tx1"/>
                </a:solidFill>
                <a:latin typeface="Arial" panose="020B0604020202020204" pitchFamily="34" charset="0"/>
              </a:rPr>
              <a:t> username e password e </a:t>
            </a:r>
            <a:r>
              <a:rPr lang="en-US" altLang="en-US" sz="1400" dirty="0" err="1">
                <a:solidFill>
                  <a:schemeClr val="tx1"/>
                </a:solidFill>
                <a:latin typeface="Arial" panose="020B0604020202020204" pitchFamily="34" charset="0"/>
              </a:rPr>
              <a:t>cliccate</a:t>
            </a:r>
            <a:r>
              <a:rPr lang="en-US" altLang="en-US" sz="14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altLang="en-US" sz="1400" dirty="0" err="1">
                <a:solidFill>
                  <a:schemeClr val="tx1"/>
                </a:solidFill>
                <a:latin typeface="Arial" panose="020B0604020202020204" pitchFamily="34" charset="0"/>
              </a:rPr>
              <a:t>su</a:t>
            </a:r>
            <a:r>
              <a:rPr lang="en-US" altLang="en-US" sz="14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altLang="en-US" sz="1400" b="1" dirty="0">
                <a:solidFill>
                  <a:schemeClr val="tx1"/>
                </a:solidFill>
                <a:latin typeface="Arial" panose="020B0604020202020204" pitchFamily="34" charset="0"/>
              </a:rPr>
              <a:t>Login</a:t>
            </a:r>
            <a:r>
              <a:rPr lang="en-US" altLang="en-US" sz="1400" dirty="0">
                <a:solidFill>
                  <a:schemeClr val="tx1"/>
                </a:solidFill>
                <a:latin typeface="Arial" panose="020B0604020202020204" pitchFamily="34" charset="0"/>
              </a:rPr>
              <a:t>. Se </a:t>
            </a:r>
            <a:r>
              <a:rPr lang="en-US" altLang="en-US" sz="1400" dirty="0" err="1">
                <a:solidFill>
                  <a:schemeClr val="tx1"/>
                </a:solidFill>
                <a:latin typeface="Arial" panose="020B0604020202020204" pitchFamily="34" charset="0"/>
              </a:rPr>
              <a:t>dovete</a:t>
            </a:r>
            <a:r>
              <a:rPr lang="en-US" altLang="en-US" sz="14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altLang="en-US" sz="1400" dirty="0" err="1">
                <a:solidFill>
                  <a:schemeClr val="tx1"/>
                </a:solidFill>
                <a:latin typeface="Arial" panose="020B0604020202020204" pitchFamily="34" charset="0"/>
              </a:rPr>
              <a:t>ancora</a:t>
            </a:r>
            <a:r>
              <a:rPr lang="en-US" altLang="en-US" sz="14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altLang="en-US" sz="1400" dirty="0" err="1">
                <a:solidFill>
                  <a:schemeClr val="tx1"/>
                </a:solidFill>
                <a:latin typeface="Arial" panose="020B0604020202020204" pitchFamily="34" charset="0"/>
              </a:rPr>
              <a:t>crearvi</a:t>
            </a:r>
            <a:r>
              <a:rPr lang="en-US" altLang="en-US" sz="1400" dirty="0">
                <a:solidFill>
                  <a:schemeClr val="tx1"/>
                </a:solidFill>
                <a:latin typeface="Arial" panose="020B0604020202020204" pitchFamily="34" charset="0"/>
              </a:rPr>
              <a:t> un account My EBSCO</a:t>
            </a:r>
            <a:r>
              <a:rPr lang="en-US" altLang="en-US" sz="1400" i="1" dirty="0">
                <a:solidFill>
                  <a:schemeClr val="tx1"/>
                </a:solidFill>
                <a:latin typeface="Arial" panose="020B0604020202020204" pitchFamily="34" charset="0"/>
              </a:rPr>
              <a:t>host</a:t>
            </a:r>
            <a:r>
              <a:rPr lang="en-US" altLang="en-US" sz="1400" dirty="0">
                <a:solidFill>
                  <a:schemeClr val="tx1"/>
                </a:solidFill>
                <a:latin typeface="Arial" panose="020B0604020202020204" pitchFamily="34" charset="0"/>
              </a:rPr>
              <a:t>, </a:t>
            </a:r>
            <a:r>
              <a:rPr lang="en-US" altLang="en-US" sz="1400" dirty="0" err="1">
                <a:solidFill>
                  <a:schemeClr val="tx1"/>
                </a:solidFill>
                <a:latin typeface="Arial" panose="020B0604020202020204" pitchFamily="34" charset="0"/>
              </a:rPr>
              <a:t>cliccate</a:t>
            </a:r>
            <a:r>
              <a:rPr lang="en-US" altLang="en-US" sz="14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altLang="en-US" sz="1400" dirty="0" err="1">
                <a:solidFill>
                  <a:schemeClr val="tx1"/>
                </a:solidFill>
                <a:latin typeface="Arial" panose="020B0604020202020204" pitchFamily="34" charset="0"/>
              </a:rPr>
              <a:t>su</a:t>
            </a:r>
            <a:r>
              <a:rPr lang="en-US" altLang="en-US" sz="14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altLang="en-US" sz="1400" b="1" dirty="0">
                <a:solidFill>
                  <a:schemeClr val="tx1"/>
                </a:solidFill>
                <a:latin typeface="Arial" panose="020B0604020202020204" pitchFamily="34" charset="0"/>
              </a:rPr>
              <a:t>Create one now </a:t>
            </a:r>
            <a:r>
              <a:rPr lang="en-US" altLang="en-US" sz="1400" dirty="0">
                <a:solidFill>
                  <a:schemeClr val="tx1"/>
                </a:solidFill>
                <a:latin typeface="Arial" panose="020B0604020202020204" pitchFamily="34" charset="0"/>
              </a:rPr>
              <a:t>per </a:t>
            </a:r>
            <a:r>
              <a:rPr lang="en-US" altLang="en-US" sz="1400" dirty="0" err="1">
                <a:solidFill>
                  <a:schemeClr val="tx1"/>
                </a:solidFill>
                <a:latin typeface="Arial" panose="020B0604020202020204" pitchFamily="34" charset="0"/>
              </a:rPr>
              <a:t>inserire</a:t>
            </a:r>
            <a:r>
              <a:rPr lang="en-US" altLang="en-US" sz="14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altLang="en-US" sz="1400" dirty="0" err="1">
                <a:solidFill>
                  <a:schemeClr val="tx1"/>
                </a:solidFill>
                <a:latin typeface="Arial" panose="020B0604020202020204" pitchFamily="34" charset="0"/>
              </a:rPr>
              <a:t>i</a:t>
            </a:r>
            <a:r>
              <a:rPr lang="en-US" altLang="en-US" sz="14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altLang="en-US" sz="1400" dirty="0" err="1">
                <a:solidFill>
                  <a:schemeClr val="tx1"/>
                </a:solidFill>
                <a:latin typeface="Arial" panose="020B0604020202020204" pitchFamily="34" charset="0"/>
              </a:rPr>
              <a:t>vostri</a:t>
            </a:r>
            <a:r>
              <a:rPr lang="en-US" altLang="en-US" sz="14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altLang="en-US" sz="1400" dirty="0" err="1">
                <a:solidFill>
                  <a:schemeClr val="tx1"/>
                </a:solidFill>
                <a:latin typeface="Arial" panose="020B0604020202020204" pitchFamily="34" charset="0"/>
              </a:rPr>
              <a:t>dettagli</a:t>
            </a:r>
            <a:r>
              <a:rPr lang="en-US" altLang="en-US" sz="1400" dirty="0">
                <a:solidFill>
                  <a:schemeClr val="tx1"/>
                </a:solidFill>
                <a:latin typeface="Arial" panose="020B0604020202020204" pitchFamily="34" charset="0"/>
              </a:rPr>
              <a:t>. </a:t>
            </a:r>
            <a:r>
              <a:rPr lang="en-US" altLang="en-US" sz="1400" dirty="0" err="1">
                <a:solidFill>
                  <a:schemeClr val="tx1"/>
                </a:solidFill>
                <a:latin typeface="Arial" panose="020B0604020202020204" pitchFamily="34" charset="0"/>
              </a:rPr>
              <a:t>Dopo</a:t>
            </a:r>
            <a:r>
              <a:rPr lang="en-US" altLang="en-US" sz="1400" dirty="0">
                <a:solidFill>
                  <a:schemeClr val="tx1"/>
                </a:solidFill>
                <a:latin typeface="Arial" panose="020B0604020202020204" pitchFamily="34" charset="0"/>
              </a:rPr>
              <a:t> aver </a:t>
            </a:r>
            <a:r>
              <a:rPr lang="en-US" altLang="en-US" sz="1400" dirty="0" err="1">
                <a:solidFill>
                  <a:schemeClr val="tx1"/>
                </a:solidFill>
                <a:latin typeface="Arial" panose="020B0604020202020204" pitchFamily="34" charset="0"/>
              </a:rPr>
              <a:t>creato</a:t>
            </a:r>
            <a:r>
              <a:rPr lang="en-US" altLang="en-US" sz="14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altLang="en-US" sz="1400" dirty="0" err="1">
                <a:solidFill>
                  <a:schemeClr val="tx1"/>
                </a:solidFill>
                <a:latin typeface="Arial" panose="020B0604020202020204" pitchFamily="34" charset="0"/>
              </a:rPr>
              <a:t>il</a:t>
            </a:r>
            <a:r>
              <a:rPr lang="en-US" altLang="en-US" sz="1400" dirty="0">
                <a:solidFill>
                  <a:schemeClr val="tx1"/>
                </a:solidFill>
                <a:latin typeface="Arial" panose="020B0604020202020204" pitchFamily="34" charset="0"/>
              </a:rPr>
              <a:t> vostro account, vi </a:t>
            </a:r>
            <a:r>
              <a:rPr lang="en-US" altLang="en-US" sz="1400" dirty="0" err="1">
                <a:solidFill>
                  <a:schemeClr val="tx1"/>
                </a:solidFill>
                <a:latin typeface="Arial" panose="020B0604020202020204" pitchFamily="34" charset="0"/>
              </a:rPr>
              <a:t>saranno</a:t>
            </a:r>
            <a:r>
              <a:rPr lang="en-US" altLang="en-US" sz="14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altLang="en-US" sz="1400" dirty="0" err="1">
                <a:solidFill>
                  <a:schemeClr val="tx1"/>
                </a:solidFill>
                <a:latin typeface="Arial" panose="020B0604020202020204" pitchFamily="34" charset="0"/>
              </a:rPr>
              <a:t>richieste</a:t>
            </a:r>
            <a:r>
              <a:rPr lang="en-US" altLang="en-US" sz="14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altLang="en-US" sz="1400" dirty="0" err="1">
                <a:solidFill>
                  <a:schemeClr val="tx1"/>
                </a:solidFill>
                <a:latin typeface="Arial" panose="020B0604020202020204" pitchFamily="34" charset="0"/>
              </a:rPr>
              <a:t>nuovamente</a:t>
            </a:r>
            <a:r>
              <a:rPr lang="en-US" altLang="en-US" sz="1400" dirty="0">
                <a:solidFill>
                  <a:schemeClr val="tx1"/>
                </a:solidFill>
                <a:latin typeface="Arial" panose="020B0604020202020204" pitchFamily="34" charset="0"/>
              </a:rPr>
              <a:t> username e password. </a:t>
            </a:r>
            <a:r>
              <a:rPr lang="en-US" altLang="en-US" sz="1400" dirty="0" err="1">
                <a:solidFill>
                  <a:schemeClr val="tx1"/>
                </a:solidFill>
                <a:latin typeface="Arial" panose="020B0604020202020204" pitchFamily="34" charset="0"/>
              </a:rPr>
              <a:t>Inseritele</a:t>
            </a:r>
            <a:r>
              <a:rPr lang="en-US" altLang="en-US" sz="1400" dirty="0">
                <a:solidFill>
                  <a:schemeClr val="tx1"/>
                </a:solidFill>
                <a:latin typeface="Arial" panose="020B0604020202020204" pitchFamily="34" charset="0"/>
              </a:rPr>
              <a:t> e </a:t>
            </a:r>
            <a:r>
              <a:rPr lang="en-US" altLang="en-US" sz="1400" dirty="0" err="1">
                <a:solidFill>
                  <a:schemeClr val="tx1"/>
                </a:solidFill>
                <a:latin typeface="Arial" panose="020B0604020202020204" pitchFamily="34" charset="0"/>
              </a:rPr>
              <a:t>potrete</a:t>
            </a:r>
            <a:r>
              <a:rPr lang="en-US" altLang="en-US" sz="14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altLang="en-US" sz="1400" dirty="0" err="1">
                <a:solidFill>
                  <a:schemeClr val="tx1"/>
                </a:solidFill>
                <a:latin typeface="Arial" panose="020B0604020202020204" pitchFamily="34" charset="0"/>
              </a:rPr>
              <a:t>iniziare</a:t>
            </a:r>
            <a:r>
              <a:rPr lang="en-US" altLang="en-US" sz="1400" dirty="0">
                <a:solidFill>
                  <a:schemeClr val="tx1"/>
                </a:solidFill>
                <a:latin typeface="Arial" panose="020B0604020202020204" pitchFamily="34" charset="0"/>
              </a:rPr>
              <a:t> a </a:t>
            </a:r>
            <a:r>
              <a:rPr lang="en-US" altLang="en-US" sz="1400" dirty="0" err="1">
                <a:solidFill>
                  <a:schemeClr val="tx1"/>
                </a:solidFill>
                <a:latin typeface="Arial" panose="020B0604020202020204" pitchFamily="34" charset="0"/>
              </a:rPr>
              <a:t>cercare</a:t>
            </a:r>
            <a:r>
              <a:rPr lang="en-US" altLang="en-US" sz="14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altLang="en-US" sz="1400" dirty="0" err="1">
                <a:solidFill>
                  <a:schemeClr val="tx1"/>
                </a:solidFill>
                <a:latin typeface="Arial" panose="020B0604020202020204" pitchFamily="34" charset="0"/>
              </a:rPr>
              <a:t>gli</a:t>
            </a:r>
            <a:r>
              <a:rPr lang="en-US" altLang="en-US" sz="1400" dirty="0">
                <a:solidFill>
                  <a:schemeClr val="tx1"/>
                </a:solidFill>
                <a:latin typeface="Arial" panose="020B0604020202020204" pitchFamily="34" charset="0"/>
              </a:rPr>
              <a:t> eBook.</a:t>
            </a:r>
          </a:p>
        </p:txBody>
      </p:sp>
      <p:pic>
        <p:nvPicPr>
          <p:cNvPr id="23555" name="Picture 1">
            <a:extLst>
              <a:ext uri="{FF2B5EF4-FFF2-40B4-BE49-F238E27FC236}">
                <a16:creationId xmlns:a16="http://schemas.microsoft.com/office/drawing/2014/main" id="{0EC14D8B-1DA1-4ACB-A4AF-22F0F1955B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75" y="96838"/>
            <a:ext cx="8972550" cy="55737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556" name="Oval 9">
            <a:extLst>
              <a:ext uri="{FF2B5EF4-FFF2-40B4-BE49-F238E27FC236}">
                <a16:creationId xmlns:a16="http://schemas.microsoft.com/office/drawing/2014/main" id="{6021BEC5-7C1B-4560-9D57-E03BBA806E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00563" y="5227638"/>
            <a:ext cx="1073150" cy="328612"/>
          </a:xfrm>
          <a:prstGeom prst="ellipse">
            <a:avLst/>
          </a:prstGeom>
          <a:noFill/>
          <a:ln w="2222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1F497D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1F497D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F497D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</a:pPr>
            <a:endParaRPr lang="en-US" altLang="en-US" sz="26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1" title="screenshot of eBooks Collection search screen with search terms in search box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85725"/>
            <a:ext cx="8996363" cy="57531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747" name="Text Box 8"/>
          <p:cNvSpPr txBox="1">
            <a:spLocks noChangeArrowheads="1"/>
          </p:cNvSpPr>
          <p:nvPr/>
        </p:nvSpPr>
        <p:spPr bwMode="auto">
          <a:xfrm>
            <a:off x="830263" y="6143625"/>
            <a:ext cx="748823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692150" indent="-347663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1F497D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1F497D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F497D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lvl="1" algn="ctr" eaLnBrk="1" hangingPunct="1">
              <a:spcBef>
                <a:spcPts val="838"/>
              </a:spcBef>
              <a:buNone/>
            </a:pPr>
            <a:r>
              <a:rPr lang="en-US" altLang="en-US" sz="1400" dirty="0" err="1">
                <a:solidFill>
                  <a:schemeClr val="tx1"/>
                </a:solidFill>
                <a:latin typeface="Arial" panose="020B0604020202020204" pitchFamily="34" charset="0"/>
              </a:rPr>
              <a:t>Inizieremo</a:t>
            </a:r>
            <a:r>
              <a:rPr lang="en-US" altLang="en-US" sz="1400" dirty="0">
                <a:solidFill>
                  <a:schemeClr val="tx1"/>
                </a:solidFill>
                <a:latin typeface="Arial" panose="020B0604020202020204" pitchFamily="34" charset="0"/>
              </a:rPr>
              <a:t> da </a:t>
            </a:r>
            <a:r>
              <a:rPr lang="en-US" altLang="en-US" sz="1400" dirty="0" err="1">
                <a:solidFill>
                  <a:schemeClr val="tx1"/>
                </a:solidFill>
                <a:latin typeface="Arial" panose="020B0604020202020204" pitchFamily="34" charset="0"/>
              </a:rPr>
              <a:t>una</a:t>
            </a:r>
            <a:r>
              <a:rPr lang="en-US" altLang="en-US" sz="14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altLang="en-US" sz="1400" dirty="0" err="1">
                <a:solidFill>
                  <a:schemeClr val="tx1"/>
                </a:solidFill>
                <a:latin typeface="Arial" panose="020B0604020202020204" pitchFamily="34" charset="0"/>
              </a:rPr>
              <a:t>ricerca</a:t>
            </a:r>
            <a:r>
              <a:rPr lang="en-US" altLang="en-US" sz="14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altLang="en-US" sz="1400" dirty="0" err="1">
                <a:solidFill>
                  <a:schemeClr val="tx1"/>
                </a:solidFill>
                <a:latin typeface="Arial" panose="020B0604020202020204" pitchFamily="34" charset="0"/>
              </a:rPr>
              <a:t>semplice</a:t>
            </a:r>
            <a:r>
              <a:rPr lang="en-US" altLang="en-US" sz="1400" dirty="0">
                <a:solidFill>
                  <a:schemeClr val="tx1"/>
                </a:solidFill>
                <a:latin typeface="Arial" panose="020B0604020202020204" pitchFamily="34" charset="0"/>
              </a:rPr>
              <a:t>. </a:t>
            </a:r>
            <a:r>
              <a:rPr lang="en-US" altLang="en-US" sz="1400" dirty="0" err="1">
                <a:solidFill>
                  <a:schemeClr val="tx1"/>
                </a:solidFill>
                <a:latin typeface="Arial" panose="020B0604020202020204" pitchFamily="34" charset="0"/>
              </a:rPr>
              <a:t>Inserite</a:t>
            </a:r>
            <a:r>
              <a:rPr lang="en-US" altLang="en-US" sz="14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altLang="en-US" sz="1400" dirty="0" err="1">
                <a:solidFill>
                  <a:schemeClr val="tx1"/>
                </a:solidFill>
                <a:latin typeface="Arial" panose="020B0604020202020204" pitchFamily="34" charset="0"/>
              </a:rPr>
              <a:t>i</a:t>
            </a:r>
            <a:r>
              <a:rPr lang="en-US" altLang="en-US" sz="1400" dirty="0">
                <a:solidFill>
                  <a:schemeClr val="tx1"/>
                </a:solidFill>
                <a:latin typeface="Arial" panose="020B0604020202020204" pitchFamily="34" charset="0"/>
              </a:rPr>
              <a:t> termini di </a:t>
            </a:r>
            <a:r>
              <a:rPr lang="en-US" altLang="en-US" sz="1400" dirty="0" err="1">
                <a:solidFill>
                  <a:schemeClr val="tx1"/>
                </a:solidFill>
                <a:latin typeface="Arial" panose="020B0604020202020204" pitchFamily="34" charset="0"/>
              </a:rPr>
              <a:t>ricerca</a:t>
            </a:r>
            <a:r>
              <a:rPr lang="en-US" altLang="en-US" sz="1400" dirty="0">
                <a:solidFill>
                  <a:schemeClr val="tx1"/>
                </a:solidFill>
                <a:latin typeface="Arial" panose="020B0604020202020204" pitchFamily="34" charset="0"/>
              </a:rPr>
              <a:t> e </a:t>
            </a:r>
            <a:r>
              <a:rPr lang="en-US" altLang="en-US" sz="1400" dirty="0" err="1">
                <a:solidFill>
                  <a:schemeClr val="tx1"/>
                </a:solidFill>
                <a:latin typeface="Arial" panose="020B0604020202020204" pitchFamily="34" charset="0"/>
              </a:rPr>
              <a:t>cliccate</a:t>
            </a:r>
            <a:r>
              <a:rPr lang="en-US" altLang="en-US" sz="14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altLang="en-US" sz="1400" dirty="0" err="1">
                <a:solidFill>
                  <a:schemeClr val="tx1"/>
                </a:solidFill>
                <a:latin typeface="Arial" panose="020B0604020202020204" pitchFamily="34" charset="0"/>
              </a:rPr>
              <a:t>su</a:t>
            </a:r>
            <a:r>
              <a:rPr lang="en-US" altLang="en-US" sz="14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altLang="en-US" sz="1400" b="1" dirty="0">
                <a:solidFill>
                  <a:schemeClr val="tx1"/>
                </a:solidFill>
                <a:latin typeface="Arial" panose="020B0604020202020204" pitchFamily="34" charset="0"/>
              </a:rPr>
              <a:t>Search</a:t>
            </a:r>
          </a:p>
        </p:txBody>
      </p:sp>
      <p:sp>
        <p:nvSpPr>
          <p:cNvPr id="31748" name="Rectangle 5" title="red box highlighting Search button"/>
          <p:cNvSpPr>
            <a:spLocks noChangeArrowheads="1"/>
          </p:cNvSpPr>
          <p:nvPr/>
        </p:nvSpPr>
        <p:spPr bwMode="auto">
          <a:xfrm>
            <a:off x="5118100" y="1849438"/>
            <a:ext cx="850900" cy="371475"/>
          </a:xfrm>
          <a:prstGeom prst="rect">
            <a:avLst/>
          </a:prstGeom>
          <a:noFill/>
          <a:ln w="1905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692150" indent="-347663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1F497D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1F497D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F497D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</a:pPr>
            <a:endParaRPr lang="en-US" altLang="en-US" sz="26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1" title="screenshot of EBSCOhost eBooks result list scre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0" y="87313"/>
            <a:ext cx="8994775" cy="56705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771" name="Text Box 13"/>
          <p:cNvSpPr txBox="1">
            <a:spLocks noChangeArrowheads="1"/>
          </p:cNvSpPr>
          <p:nvPr/>
        </p:nvSpPr>
        <p:spPr bwMode="auto">
          <a:xfrm>
            <a:off x="250825" y="6237288"/>
            <a:ext cx="85788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indent="-3429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1F497D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1F497D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F497D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lvl="1" algn="ctr"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en-US" altLang="en-US" sz="1400" dirty="0" err="1">
                <a:solidFill>
                  <a:schemeClr val="tx1"/>
                </a:solidFill>
                <a:latin typeface="Arial" panose="020B0604020202020204" pitchFamily="34" charset="0"/>
              </a:rPr>
              <a:t>Dalla</a:t>
            </a:r>
            <a:r>
              <a:rPr lang="en-US" altLang="en-US" sz="14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altLang="en-US" sz="1400" dirty="0" err="1">
                <a:solidFill>
                  <a:schemeClr val="tx1"/>
                </a:solidFill>
                <a:latin typeface="Arial" panose="020B0604020202020204" pitchFamily="34" charset="0"/>
              </a:rPr>
              <a:t>lista</a:t>
            </a:r>
            <a:r>
              <a:rPr lang="en-US" altLang="en-US" sz="14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altLang="en-US" sz="1400" dirty="0" err="1">
                <a:solidFill>
                  <a:schemeClr val="tx1"/>
                </a:solidFill>
                <a:latin typeface="Arial" panose="020B0604020202020204" pitchFamily="34" charset="0"/>
              </a:rPr>
              <a:t>dei</a:t>
            </a:r>
            <a:r>
              <a:rPr lang="en-US" altLang="en-US" sz="14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altLang="en-US" sz="1400" dirty="0" err="1">
                <a:solidFill>
                  <a:schemeClr val="tx1"/>
                </a:solidFill>
                <a:latin typeface="Arial" panose="020B0604020202020204" pitchFamily="34" charset="0"/>
              </a:rPr>
              <a:t>risultati</a:t>
            </a:r>
            <a:r>
              <a:rPr lang="en-US" altLang="en-US" sz="14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altLang="en-US" sz="1400" dirty="0" err="1">
                <a:solidFill>
                  <a:schemeClr val="tx1"/>
                </a:solidFill>
                <a:latin typeface="Arial" panose="020B0604020202020204" pitchFamily="34" charset="0"/>
              </a:rPr>
              <a:t>cliccate</a:t>
            </a:r>
            <a:r>
              <a:rPr lang="en-US" altLang="en-US" sz="14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altLang="en-US" sz="1400" dirty="0" err="1">
                <a:solidFill>
                  <a:schemeClr val="tx1"/>
                </a:solidFill>
                <a:latin typeface="Arial" panose="020B0604020202020204" pitchFamily="34" charset="0"/>
              </a:rPr>
              <a:t>sul</a:t>
            </a:r>
            <a:r>
              <a:rPr lang="en-US" altLang="en-US" sz="14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altLang="en-US" sz="1400" dirty="0" err="1">
                <a:solidFill>
                  <a:schemeClr val="tx1"/>
                </a:solidFill>
                <a:latin typeface="Arial" panose="020B0604020202020204" pitchFamily="34" charset="0"/>
              </a:rPr>
              <a:t>collegamento</a:t>
            </a:r>
            <a:r>
              <a:rPr lang="en-US" altLang="en-US" sz="14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altLang="en-US" sz="1400" b="1" dirty="0">
                <a:solidFill>
                  <a:schemeClr val="tx1"/>
                </a:solidFill>
                <a:latin typeface="Arial" panose="020B0604020202020204" pitchFamily="34" charset="0"/>
              </a:rPr>
              <a:t>Download </a:t>
            </a:r>
            <a:r>
              <a:rPr lang="en-US" altLang="en-US" sz="1400" dirty="0">
                <a:solidFill>
                  <a:schemeClr val="tx1"/>
                </a:solidFill>
                <a:latin typeface="Arial" panose="020B0604020202020204" pitchFamily="34" charset="0"/>
              </a:rPr>
              <a:t>per </a:t>
            </a:r>
            <a:r>
              <a:rPr lang="en-US" altLang="en-US" sz="1400" dirty="0" err="1">
                <a:solidFill>
                  <a:schemeClr val="tx1"/>
                </a:solidFill>
                <a:latin typeface="Arial" panose="020B0604020202020204" pitchFamily="34" charset="0"/>
              </a:rPr>
              <a:t>iniziare</a:t>
            </a:r>
            <a:r>
              <a:rPr lang="en-US" altLang="en-US" sz="1400" dirty="0">
                <a:solidFill>
                  <a:schemeClr val="tx1"/>
                </a:solidFill>
                <a:latin typeface="Arial" panose="020B0604020202020204" pitchFamily="34" charset="0"/>
              </a:rPr>
              <a:t> a </a:t>
            </a:r>
            <a:r>
              <a:rPr lang="en-US" altLang="en-US" sz="1400" dirty="0" err="1">
                <a:solidFill>
                  <a:schemeClr val="tx1"/>
                </a:solidFill>
                <a:latin typeface="Arial" panose="020B0604020202020204" pitchFamily="34" charset="0"/>
              </a:rPr>
              <a:t>scaricare</a:t>
            </a:r>
            <a:r>
              <a:rPr lang="en-US" altLang="en-US" sz="14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altLang="en-US" sz="1400" dirty="0" err="1">
                <a:solidFill>
                  <a:schemeClr val="tx1"/>
                </a:solidFill>
                <a:latin typeface="Arial" panose="020B0604020202020204" pitchFamily="34" charset="0"/>
              </a:rPr>
              <a:t>l’eBook</a:t>
            </a:r>
            <a:r>
              <a:rPr lang="en-US" altLang="en-US" sz="14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altLang="en-US" sz="1400" dirty="0" err="1">
                <a:solidFill>
                  <a:schemeClr val="tx1"/>
                </a:solidFill>
                <a:latin typeface="Arial" panose="020B0604020202020204" pitchFamily="34" charset="0"/>
              </a:rPr>
              <a:t>sul</a:t>
            </a:r>
            <a:r>
              <a:rPr lang="en-US" altLang="en-US" sz="14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altLang="en-US" sz="1400" dirty="0" err="1">
                <a:solidFill>
                  <a:schemeClr val="tx1"/>
                </a:solidFill>
                <a:latin typeface="Arial" panose="020B0604020202020204" pitchFamily="34" charset="0"/>
              </a:rPr>
              <a:t>vostro</a:t>
            </a:r>
            <a:r>
              <a:rPr lang="en-US" altLang="en-US" sz="1400" dirty="0">
                <a:solidFill>
                  <a:schemeClr val="tx1"/>
                </a:solidFill>
                <a:latin typeface="Arial" panose="020B0604020202020204" pitchFamily="34" charset="0"/>
              </a:rPr>
              <a:t> computer. </a:t>
            </a:r>
          </a:p>
        </p:txBody>
      </p:sp>
      <p:sp>
        <p:nvSpPr>
          <p:cNvPr id="32772" name="Rectangle 7" title="red box highlighting Download link"/>
          <p:cNvSpPr>
            <a:spLocks noChangeArrowheads="1"/>
          </p:cNvSpPr>
          <p:nvPr/>
        </p:nvSpPr>
        <p:spPr bwMode="auto">
          <a:xfrm>
            <a:off x="3421063" y="3576638"/>
            <a:ext cx="809625" cy="257175"/>
          </a:xfrm>
          <a:prstGeom prst="rect">
            <a:avLst/>
          </a:prstGeom>
          <a:noFill/>
          <a:ln w="1905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692150" indent="-347663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1F497D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1F497D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F497D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</a:pPr>
            <a:endParaRPr lang="en-US" altLang="en-US" sz="26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1" title="screenshot of Download eBook window with download option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13" y="100013"/>
            <a:ext cx="8934450" cy="53657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795" name="Text Box 13"/>
          <p:cNvSpPr txBox="1">
            <a:spLocks noChangeArrowheads="1"/>
          </p:cNvSpPr>
          <p:nvPr/>
        </p:nvSpPr>
        <p:spPr bwMode="auto">
          <a:xfrm>
            <a:off x="76200" y="5710238"/>
            <a:ext cx="89916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1F497D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1F497D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F497D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 eaLnBrk="1" hangingPunct="1">
              <a:buClr>
                <a:schemeClr val="accent2"/>
              </a:buClr>
              <a:buSzPct val="70000"/>
              <a:buFont typeface="Wingdings" panose="05000000000000000000" pitchFamily="2" charset="2"/>
              <a:buNone/>
            </a:pPr>
            <a:r>
              <a:rPr lang="en-US" altLang="en-US" sz="1400" dirty="0" err="1">
                <a:latin typeface="Arial" panose="020B0604020202020204" pitchFamily="34" charset="0"/>
              </a:rPr>
              <a:t>Selezionate</a:t>
            </a:r>
            <a:r>
              <a:rPr lang="en-US" altLang="en-US" sz="1400" dirty="0">
                <a:latin typeface="Arial" panose="020B0604020202020204" pitchFamily="34" charset="0"/>
              </a:rPr>
              <a:t> la </a:t>
            </a:r>
            <a:r>
              <a:rPr lang="en-US" altLang="en-US" sz="1400" dirty="0" err="1">
                <a:latin typeface="Arial" panose="020B0604020202020204" pitchFamily="34" charset="0"/>
              </a:rPr>
              <a:t>durata</a:t>
            </a:r>
            <a:r>
              <a:rPr lang="en-US" altLang="en-US" sz="1400" dirty="0">
                <a:latin typeface="Arial" panose="020B0604020202020204" pitchFamily="34" charset="0"/>
              </a:rPr>
              <a:t> del </a:t>
            </a:r>
            <a:r>
              <a:rPr lang="en-US" altLang="en-US" sz="1400" dirty="0" err="1">
                <a:latin typeface="Arial" panose="020B0604020202020204" pitchFamily="34" charset="0"/>
              </a:rPr>
              <a:t>prestito</a:t>
            </a:r>
            <a:r>
              <a:rPr lang="en-US" altLang="en-US" sz="1400" dirty="0">
                <a:latin typeface="Arial" panose="020B0604020202020204" pitchFamily="34" charset="0"/>
              </a:rPr>
              <a:t> (</a:t>
            </a:r>
            <a:r>
              <a:rPr lang="en-US" altLang="en-US" sz="1400" b="1" dirty="0">
                <a:latin typeface="Arial" panose="020B0604020202020204" pitchFamily="34" charset="0"/>
              </a:rPr>
              <a:t>Download Duration)</a:t>
            </a:r>
            <a:r>
              <a:rPr lang="en-US" altLang="en-US" sz="1400" dirty="0">
                <a:latin typeface="Arial" panose="020B0604020202020204" pitchFamily="34" charset="0"/>
              </a:rPr>
              <a:t> dal menu e, </a:t>
            </a:r>
            <a:r>
              <a:rPr lang="en-US" altLang="en-US" sz="1400" dirty="0" err="1">
                <a:latin typeface="Arial" panose="020B0604020202020204" pitchFamily="34" charset="0"/>
              </a:rPr>
              <a:t>quando</a:t>
            </a:r>
            <a:r>
              <a:rPr lang="en-US" altLang="en-US" sz="1400" dirty="0">
                <a:latin typeface="Arial" panose="020B0604020202020204" pitchFamily="34" charset="0"/>
              </a:rPr>
              <a:t> </a:t>
            </a:r>
            <a:r>
              <a:rPr lang="en-US" altLang="en-US" sz="1400" dirty="0" err="1">
                <a:latin typeface="Arial" panose="020B0604020202020204" pitchFamily="34" charset="0"/>
              </a:rPr>
              <a:t>possibile</a:t>
            </a:r>
            <a:r>
              <a:rPr lang="en-US" altLang="en-US" sz="1400" dirty="0">
                <a:latin typeface="Arial" panose="020B0604020202020204" pitchFamily="34" charset="0"/>
              </a:rPr>
              <a:t>, </a:t>
            </a:r>
            <a:r>
              <a:rPr lang="en-US" altLang="en-US" sz="1400" dirty="0" err="1">
                <a:latin typeface="Arial" panose="020B0604020202020204" pitchFamily="34" charset="0"/>
              </a:rPr>
              <a:t>scegliete</a:t>
            </a:r>
            <a:r>
              <a:rPr lang="en-US" altLang="en-US" sz="1400" dirty="0">
                <a:latin typeface="Arial" panose="020B0604020202020204" pitchFamily="34" charset="0"/>
              </a:rPr>
              <a:t> se </a:t>
            </a:r>
            <a:r>
              <a:rPr lang="en-US" altLang="en-US" sz="1400" dirty="0" err="1">
                <a:latin typeface="Arial" panose="020B0604020202020204" pitchFamily="34" charset="0"/>
              </a:rPr>
              <a:t>scaricare</a:t>
            </a:r>
            <a:r>
              <a:rPr lang="en-US" altLang="en-US" sz="1400" dirty="0">
                <a:latin typeface="Arial" panose="020B0604020202020204" pitchFamily="34" charset="0"/>
              </a:rPr>
              <a:t> </a:t>
            </a:r>
            <a:r>
              <a:rPr lang="en-US" altLang="en-US" sz="1400" dirty="0" err="1">
                <a:latin typeface="Arial" panose="020B0604020202020204" pitchFamily="34" charset="0"/>
              </a:rPr>
              <a:t>il</a:t>
            </a:r>
            <a:r>
              <a:rPr lang="en-US" altLang="en-US" sz="1400" dirty="0">
                <a:latin typeface="Arial" panose="020B0604020202020204" pitchFamily="34" charset="0"/>
              </a:rPr>
              <a:t> </a:t>
            </a:r>
            <a:r>
              <a:rPr lang="en-US" altLang="en-US" sz="1400" dirty="0" err="1">
                <a:latin typeface="Arial" panose="020B0604020202020204" pitchFamily="34" charset="0"/>
              </a:rPr>
              <a:t>formato</a:t>
            </a:r>
            <a:r>
              <a:rPr lang="en-US" altLang="en-US" sz="1400" dirty="0">
                <a:latin typeface="Arial" panose="020B0604020202020204" pitchFamily="34" charset="0"/>
              </a:rPr>
              <a:t> PDF o EPUB del </a:t>
            </a:r>
            <a:r>
              <a:rPr lang="en-US" altLang="en-US" sz="1400" dirty="0" err="1">
                <a:latin typeface="Arial" panose="020B0604020202020204" pitchFamily="34" charset="0"/>
              </a:rPr>
              <a:t>libro</a:t>
            </a:r>
            <a:r>
              <a:rPr lang="en-US" altLang="en-US" sz="1400" dirty="0">
                <a:latin typeface="Arial" panose="020B0604020202020204" pitchFamily="34" charset="0"/>
              </a:rPr>
              <a:t>. </a:t>
            </a:r>
            <a:r>
              <a:rPr lang="en-US" alt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Confermate</a:t>
            </a: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che</a:t>
            </a: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avete</a:t>
            </a: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già</a:t>
            </a: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installato</a:t>
            </a: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sul</a:t>
            </a: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computer Adobe® Digital Editions o un software di </a:t>
            </a:r>
            <a:r>
              <a:rPr lang="en-US" alt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lettura</a:t>
            </a: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simile e </a:t>
            </a:r>
            <a:r>
              <a:rPr lang="en-US" alt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premete</a:t>
            </a: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sul</a:t>
            </a: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bottone</a:t>
            </a:r>
            <a:r>
              <a:rPr lang="en-US" altLang="en-US" sz="1400" dirty="0">
                <a:latin typeface="Arial" panose="020B0604020202020204" pitchFamily="34" charset="0"/>
              </a:rPr>
              <a:t> </a:t>
            </a:r>
            <a:r>
              <a:rPr lang="en-US" altLang="en-US" sz="1400" b="1" dirty="0">
                <a:latin typeface="Arial" panose="020B0604020202020204" pitchFamily="34" charset="0"/>
              </a:rPr>
              <a:t>Download</a:t>
            </a:r>
            <a:r>
              <a:rPr lang="en-US" altLang="en-US" sz="1400" dirty="0">
                <a:latin typeface="Arial" panose="020B0604020202020204" pitchFamily="34" charset="0"/>
              </a:rPr>
              <a:t>. </a:t>
            </a:r>
            <a:r>
              <a:rPr lang="en-US" altLang="en-US" sz="1400" dirty="0" err="1">
                <a:latin typeface="Arial" panose="020B0604020202020204" pitchFamily="34" charset="0"/>
              </a:rPr>
              <a:t>L’eBook</a:t>
            </a:r>
            <a:r>
              <a:rPr lang="en-US" altLang="en-US" sz="1400" dirty="0">
                <a:latin typeface="Arial" panose="020B0604020202020204" pitchFamily="34" charset="0"/>
              </a:rPr>
              <a:t> </a:t>
            </a:r>
            <a:r>
              <a:rPr lang="en-US" altLang="en-US" sz="1400" dirty="0" err="1">
                <a:latin typeface="Arial" panose="020B0604020202020204" pitchFamily="34" charset="0"/>
              </a:rPr>
              <a:t>sarà</a:t>
            </a:r>
            <a:r>
              <a:rPr lang="en-US" altLang="en-US" sz="1400" dirty="0">
                <a:latin typeface="Arial" panose="020B0604020202020204" pitchFamily="34" charset="0"/>
              </a:rPr>
              <a:t> </a:t>
            </a:r>
            <a:r>
              <a:rPr lang="en-US" altLang="en-US" sz="1400" dirty="0" err="1">
                <a:latin typeface="Arial" panose="020B0604020202020204" pitchFamily="34" charset="0"/>
              </a:rPr>
              <a:t>inserito</a:t>
            </a:r>
            <a:r>
              <a:rPr lang="en-US" altLang="en-US" sz="1400" dirty="0">
                <a:latin typeface="Arial" panose="020B0604020202020204" pitchFamily="34" charset="0"/>
              </a:rPr>
              <a:t> </a:t>
            </a:r>
            <a:r>
              <a:rPr lang="en-US" altLang="en-US" sz="1400" dirty="0" err="1">
                <a:latin typeface="Arial" panose="020B0604020202020204" pitchFamily="34" charset="0"/>
              </a:rPr>
              <a:t>nell’area</a:t>
            </a:r>
            <a:r>
              <a:rPr lang="en-US" altLang="en-US" sz="1400" dirty="0">
                <a:latin typeface="Arial" panose="020B0604020202020204" pitchFamily="34" charset="0"/>
              </a:rPr>
              <a:t> Checkouts </a:t>
            </a:r>
            <a:r>
              <a:rPr lang="en-US" altLang="en-US" sz="1400" dirty="0" err="1">
                <a:latin typeface="Arial" panose="020B0604020202020204" pitchFamily="34" charset="0"/>
              </a:rPr>
              <a:t>della</a:t>
            </a:r>
            <a:r>
              <a:rPr lang="en-US" altLang="en-US" sz="1400" dirty="0">
                <a:latin typeface="Arial" panose="020B0604020202020204" pitchFamily="34" charset="0"/>
              </a:rPr>
              <a:t> </a:t>
            </a:r>
            <a:r>
              <a:rPr lang="en-US" altLang="en-US" sz="1400" dirty="0" err="1">
                <a:latin typeface="Arial" panose="020B0604020202020204" pitchFamily="34" charset="0"/>
              </a:rPr>
              <a:t>vostra</a:t>
            </a:r>
            <a:r>
              <a:rPr lang="en-US" altLang="en-US" sz="1400" dirty="0">
                <a:latin typeface="Arial" panose="020B0604020202020204" pitchFamily="34" charset="0"/>
              </a:rPr>
              <a:t> </a:t>
            </a:r>
            <a:r>
              <a:rPr lang="en-US" altLang="en-US" sz="1400" dirty="0" err="1">
                <a:latin typeface="Arial" panose="020B0604020202020204" pitchFamily="34" charset="0"/>
              </a:rPr>
              <a:t>cartella</a:t>
            </a:r>
            <a:r>
              <a:rPr lang="en-US" altLang="en-US" sz="1400" dirty="0">
                <a:latin typeface="Arial" panose="020B0604020202020204" pitchFamily="34" charset="0"/>
              </a:rPr>
              <a:t>. </a:t>
            </a:r>
          </a:p>
        </p:txBody>
      </p:sp>
      <p:sp>
        <p:nvSpPr>
          <p:cNvPr id="33796" name="Rectangle 5" title="red box highlighting available download formats"/>
          <p:cNvSpPr>
            <a:spLocks noChangeArrowheads="1"/>
          </p:cNvSpPr>
          <p:nvPr/>
        </p:nvSpPr>
        <p:spPr bwMode="auto">
          <a:xfrm>
            <a:off x="3024188" y="3573463"/>
            <a:ext cx="2220912" cy="376237"/>
          </a:xfrm>
          <a:prstGeom prst="rect">
            <a:avLst/>
          </a:prstGeom>
          <a:noFill/>
          <a:ln w="1905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692150" indent="-347663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1F497D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1F497D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F497D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</a:pPr>
            <a:endParaRPr lang="en-US" altLang="en-US" sz="2600">
              <a:latin typeface="Arial" panose="020B0604020202020204" pitchFamily="34" charset="0"/>
            </a:endParaRPr>
          </a:p>
        </p:txBody>
      </p:sp>
      <p:cxnSp>
        <p:nvCxnSpPr>
          <p:cNvPr id="4" name="Straight Arrow Connector 3" title="red arrow pointing to Adobe Digital Editions confirmation checkbox"/>
          <p:cNvCxnSpPr/>
          <p:nvPr/>
        </p:nvCxnSpPr>
        <p:spPr>
          <a:xfrm flipH="1" flipV="1">
            <a:off x="3225800" y="4129088"/>
            <a:ext cx="1211263" cy="24765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 title="red arrow pointing to download duration menu"/>
          <p:cNvCxnSpPr/>
          <p:nvPr/>
        </p:nvCxnSpPr>
        <p:spPr>
          <a:xfrm flipH="1">
            <a:off x="3744913" y="2933700"/>
            <a:ext cx="1012825" cy="30480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title="screenshot of Opening eBook dialog box with options to open eBook or Save the fil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0" y="96838"/>
            <a:ext cx="8978900" cy="56673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819" name="Text Box 13"/>
          <p:cNvSpPr txBox="1">
            <a:spLocks noChangeArrowheads="1"/>
          </p:cNvSpPr>
          <p:nvPr/>
        </p:nvSpPr>
        <p:spPr bwMode="auto">
          <a:xfrm>
            <a:off x="249238" y="5856288"/>
            <a:ext cx="8578850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1F497D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1F497D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F497D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 eaLnBrk="1" hangingPunct="1">
              <a:buClr>
                <a:schemeClr val="accent2"/>
              </a:buClr>
              <a:buSzPct val="70000"/>
              <a:buFont typeface="Wingdings" panose="05000000000000000000" pitchFamily="2" charset="2"/>
              <a:buNone/>
            </a:pPr>
            <a:r>
              <a:rPr lang="en-US" altLang="en-US" sz="1400" dirty="0" err="1">
                <a:latin typeface="Arial" panose="020B0604020202020204" pitchFamily="34" charset="0"/>
              </a:rPr>
              <a:t>Selezionate</a:t>
            </a:r>
            <a:r>
              <a:rPr lang="en-US" altLang="en-US" sz="1400" dirty="0">
                <a:latin typeface="Arial" panose="020B0604020202020204" pitchFamily="34" charset="0"/>
              </a:rPr>
              <a:t> </a:t>
            </a:r>
            <a:r>
              <a:rPr lang="en-US" altLang="en-US" sz="1400" b="1" dirty="0">
                <a:latin typeface="Arial" panose="020B0604020202020204" pitchFamily="34" charset="0"/>
              </a:rPr>
              <a:t>Open with</a:t>
            </a:r>
            <a:r>
              <a:rPr lang="en-US" altLang="en-US" sz="1400" dirty="0">
                <a:latin typeface="Arial" panose="020B0604020202020204" pitchFamily="34" charset="0"/>
              </a:rPr>
              <a:t> o </a:t>
            </a:r>
            <a:r>
              <a:rPr lang="en-US" altLang="en-US" sz="1400" b="1" dirty="0">
                <a:latin typeface="Arial" panose="020B0604020202020204" pitchFamily="34" charset="0"/>
              </a:rPr>
              <a:t>Save File</a:t>
            </a:r>
            <a:r>
              <a:rPr lang="en-US" altLang="en-US" sz="1400" dirty="0">
                <a:latin typeface="Arial" panose="020B0604020202020204" pitchFamily="34" charset="0"/>
              </a:rPr>
              <a:t> dal </a:t>
            </a:r>
            <a:r>
              <a:rPr lang="en-US" altLang="en-US" sz="1400" dirty="0" err="1">
                <a:latin typeface="Arial" panose="020B0604020202020204" pitchFamily="34" charset="0"/>
              </a:rPr>
              <a:t>riquadro</a:t>
            </a:r>
            <a:r>
              <a:rPr lang="en-US" altLang="en-US" sz="1400" dirty="0">
                <a:latin typeface="Arial" panose="020B0604020202020204" pitchFamily="34" charset="0"/>
              </a:rPr>
              <a:t> </a:t>
            </a:r>
            <a:r>
              <a:rPr lang="en-US" altLang="en-US" sz="1400" dirty="0" err="1">
                <a:latin typeface="Arial" panose="020B0604020202020204" pitchFamily="34" charset="0"/>
              </a:rPr>
              <a:t>risultante</a:t>
            </a:r>
            <a:r>
              <a:rPr lang="en-US" altLang="en-US" sz="1400" dirty="0">
                <a:latin typeface="Arial" panose="020B0604020202020204" pitchFamily="34" charset="0"/>
              </a:rPr>
              <a:t>. Se </a:t>
            </a:r>
            <a:r>
              <a:rPr lang="en-US" altLang="en-US" sz="1400" dirty="0" err="1">
                <a:latin typeface="Arial" panose="020B0604020202020204" pitchFamily="34" charset="0"/>
              </a:rPr>
              <a:t>scegliete</a:t>
            </a:r>
            <a:r>
              <a:rPr lang="en-US" altLang="en-US" sz="1400" dirty="0">
                <a:latin typeface="Arial" panose="020B0604020202020204" pitchFamily="34" charset="0"/>
              </a:rPr>
              <a:t> </a:t>
            </a:r>
            <a:r>
              <a:rPr lang="en-US" altLang="en-US" sz="1400" b="1" dirty="0">
                <a:latin typeface="Arial" panose="020B0604020202020204" pitchFamily="34" charset="0"/>
              </a:rPr>
              <a:t>Open with</a:t>
            </a:r>
            <a:r>
              <a:rPr lang="en-US" altLang="en-US" sz="1400" dirty="0">
                <a:latin typeface="Arial" panose="020B0604020202020204" pitchFamily="34" charset="0"/>
              </a:rPr>
              <a:t>, </a:t>
            </a:r>
            <a:r>
              <a:rPr lang="en-US" altLang="en-US" sz="1400" dirty="0" err="1">
                <a:latin typeface="Arial" panose="020B0604020202020204" pitchFamily="34" charset="0"/>
              </a:rPr>
              <a:t>il</a:t>
            </a:r>
            <a:r>
              <a:rPr lang="en-US" altLang="en-US" sz="1400" dirty="0">
                <a:latin typeface="Arial" panose="020B0604020202020204" pitchFamily="34" charset="0"/>
              </a:rPr>
              <a:t> </a:t>
            </a:r>
            <a:r>
              <a:rPr lang="en-US" altLang="en-US" sz="1400" dirty="0" err="1">
                <a:latin typeface="Arial" panose="020B0604020202020204" pitchFamily="34" charset="0"/>
              </a:rPr>
              <a:t>vostro</a:t>
            </a:r>
            <a:r>
              <a:rPr lang="en-US" altLang="en-US" sz="1400" dirty="0">
                <a:latin typeface="Arial" panose="020B0604020202020204" pitchFamily="34" charset="0"/>
              </a:rPr>
              <a:t> eBook </a:t>
            </a:r>
            <a:r>
              <a:rPr lang="en-US" altLang="en-US" sz="1400" dirty="0" err="1">
                <a:latin typeface="Arial" panose="020B0604020202020204" pitchFamily="34" charset="0"/>
              </a:rPr>
              <a:t>sarà</a:t>
            </a:r>
            <a:r>
              <a:rPr lang="en-US" altLang="en-US" sz="1400" dirty="0">
                <a:latin typeface="Arial" panose="020B0604020202020204" pitchFamily="34" charset="0"/>
              </a:rPr>
              <a:t> </a:t>
            </a:r>
            <a:r>
              <a:rPr lang="en-US" altLang="en-US" sz="1400" dirty="0" err="1">
                <a:latin typeface="Arial" panose="020B0604020202020204" pitchFamily="34" charset="0"/>
              </a:rPr>
              <a:t>aperto</a:t>
            </a:r>
            <a:r>
              <a:rPr lang="en-US" altLang="en-US" sz="1400" dirty="0">
                <a:latin typeface="Arial" panose="020B0604020202020204" pitchFamily="34" charset="0"/>
              </a:rPr>
              <a:t> con Adobe® Digital Editions. Se </a:t>
            </a:r>
            <a:r>
              <a:rPr lang="en-US" altLang="en-US" sz="1400" dirty="0" err="1">
                <a:latin typeface="Arial" panose="020B0604020202020204" pitchFamily="34" charset="0"/>
              </a:rPr>
              <a:t>scegliete</a:t>
            </a:r>
            <a:r>
              <a:rPr lang="en-US" altLang="en-US" sz="1400" dirty="0">
                <a:latin typeface="Arial" panose="020B0604020202020204" pitchFamily="34" charset="0"/>
              </a:rPr>
              <a:t> </a:t>
            </a:r>
            <a:r>
              <a:rPr lang="en-US" altLang="en-US" sz="1400" b="1" dirty="0">
                <a:latin typeface="Arial" panose="020B0604020202020204" pitchFamily="34" charset="0"/>
              </a:rPr>
              <a:t>Save file</a:t>
            </a:r>
            <a:r>
              <a:rPr lang="en-US" altLang="en-US" sz="1400" dirty="0">
                <a:latin typeface="Arial" panose="020B0604020202020204" pitchFamily="34" charset="0"/>
              </a:rPr>
              <a:t>, </a:t>
            </a:r>
            <a:r>
              <a:rPr lang="en-US" altLang="en-US" sz="1400" dirty="0" err="1">
                <a:latin typeface="Arial" panose="020B0604020202020204" pitchFamily="34" charset="0"/>
              </a:rPr>
              <a:t>l’eBook</a:t>
            </a:r>
            <a:r>
              <a:rPr lang="en-US" altLang="en-US" sz="1400" dirty="0">
                <a:latin typeface="Arial" panose="020B0604020202020204" pitchFamily="34" charset="0"/>
              </a:rPr>
              <a:t> </a:t>
            </a:r>
            <a:r>
              <a:rPr lang="en-US" altLang="en-US" sz="1400" dirty="0" err="1">
                <a:latin typeface="Arial" panose="020B0604020202020204" pitchFamily="34" charset="0"/>
              </a:rPr>
              <a:t>sarà</a:t>
            </a:r>
            <a:r>
              <a:rPr lang="en-US" altLang="en-US" sz="1400" dirty="0">
                <a:latin typeface="Arial" panose="020B0604020202020204" pitchFamily="34" charset="0"/>
              </a:rPr>
              <a:t> </a:t>
            </a:r>
            <a:r>
              <a:rPr lang="en-US" altLang="en-US" sz="1400" dirty="0" err="1">
                <a:latin typeface="Arial" panose="020B0604020202020204" pitchFamily="34" charset="0"/>
              </a:rPr>
              <a:t>salvato</a:t>
            </a:r>
            <a:r>
              <a:rPr lang="en-US" altLang="en-US" sz="1400" dirty="0">
                <a:latin typeface="Arial" panose="020B0604020202020204" pitchFamily="34" charset="0"/>
              </a:rPr>
              <a:t> </a:t>
            </a:r>
            <a:r>
              <a:rPr lang="en-US" altLang="en-US" sz="1400" dirty="0" err="1">
                <a:latin typeface="Arial" panose="020B0604020202020204" pitchFamily="34" charset="0"/>
              </a:rPr>
              <a:t>sul</a:t>
            </a:r>
            <a:r>
              <a:rPr lang="en-US" altLang="en-US" sz="1400" dirty="0">
                <a:latin typeface="Arial" panose="020B0604020202020204" pitchFamily="34" charset="0"/>
              </a:rPr>
              <a:t> </a:t>
            </a:r>
            <a:r>
              <a:rPr lang="en-US" altLang="en-US" sz="1400" dirty="0" err="1">
                <a:latin typeface="Arial" panose="020B0604020202020204" pitchFamily="34" charset="0"/>
              </a:rPr>
              <a:t>vostro</a:t>
            </a:r>
            <a:r>
              <a:rPr lang="en-US" altLang="en-US" sz="1400" dirty="0">
                <a:latin typeface="Arial" panose="020B0604020202020204" pitchFamily="34" charset="0"/>
              </a:rPr>
              <a:t> computer e </a:t>
            </a:r>
            <a:r>
              <a:rPr lang="en-US" altLang="en-US" sz="1400" dirty="0" err="1">
                <a:latin typeface="Arial" panose="020B0604020202020204" pitchFamily="34" charset="0"/>
              </a:rPr>
              <a:t>potrà</a:t>
            </a:r>
            <a:r>
              <a:rPr lang="en-US" altLang="en-US" sz="1400" dirty="0">
                <a:latin typeface="Arial" panose="020B0604020202020204" pitchFamily="34" charset="0"/>
              </a:rPr>
              <a:t> </a:t>
            </a:r>
            <a:r>
              <a:rPr lang="en-US" altLang="en-US" sz="1400" dirty="0" err="1">
                <a:latin typeface="Arial" panose="020B0604020202020204" pitchFamily="34" charset="0"/>
              </a:rPr>
              <a:t>essere</a:t>
            </a:r>
            <a:r>
              <a:rPr lang="en-US" altLang="en-US" sz="1400" dirty="0">
                <a:latin typeface="Arial" panose="020B0604020202020204" pitchFamily="34" charset="0"/>
              </a:rPr>
              <a:t> </a:t>
            </a:r>
            <a:r>
              <a:rPr lang="en-US" altLang="en-US" sz="1400" dirty="0" err="1">
                <a:latin typeface="Arial" panose="020B0604020202020204" pitchFamily="34" charset="0"/>
              </a:rPr>
              <a:t>aperto</a:t>
            </a:r>
            <a:r>
              <a:rPr lang="en-US" altLang="en-US" sz="1400" dirty="0">
                <a:latin typeface="Arial" panose="020B0604020202020204" pitchFamily="34" charset="0"/>
              </a:rPr>
              <a:t> con Adobe Digital Editions </a:t>
            </a:r>
            <a:r>
              <a:rPr lang="en-US" altLang="en-US" sz="1400" dirty="0" err="1">
                <a:latin typeface="Arial" panose="020B0604020202020204" pitchFamily="34" charset="0"/>
              </a:rPr>
              <a:t>successivamente</a:t>
            </a:r>
            <a:r>
              <a:rPr lang="en-US" altLang="en-US" sz="1400" dirty="0"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4" name="Rectangle 3" title="red box highlighting options to Open the eBook file or save it to computer"/>
          <p:cNvSpPr/>
          <p:nvPr/>
        </p:nvSpPr>
        <p:spPr>
          <a:xfrm>
            <a:off x="3436938" y="3214688"/>
            <a:ext cx="2562225" cy="433387"/>
          </a:xfrm>
          <a:prstGeom prst="rect">
            <a:avLst/>
          </a:prstGeom>
          <a:noFill/>
          <a:ln w="1905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13"/>
          <p:cNvSpPr txBox="1">
            <a:spLocks noChangeArrowheads="1"/>
          </p:cNvSpPr>
          <p:nvPr/>
        </p:nvSpPr>
        <p:spPr bwMode="auto">
          <a:xfrm>
            <a:off x="287338" y="5915025"/>
            <a:ext cx="85788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1F497D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1F497D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F497D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 eaLnBrk="1" hangingPunct="1">
              <a:buClr>
                <a:schemeClr val="accent2"/>
              </a:buClr>
              <a:buSzPct val="70000"/>
              <a:buFont typeface="Wingdings" panose="05000000000000000000" pitchFamily="2" charset="2"/>
              <a:buNone/>
            </a:pPr>
            <a:r>
              <a:rPr lang="en-US" altLang="en-US" sz="1400" dirty="0" err="1">
                <a:latin typeface="Arial" panose="020B0604020202020204" pitchFamily="34" charset="0"/>
              </a:rPr>
              <a:t>Quando</a:t>
            </a:r>
            <a:r>
              <a:rPr lang="en-US" altLang="en-US" sz="1400" dirty="0">
                <a:latin typeface="Arial" panose="020B0604020202020204" pitchFamily="34" charset="0"/>
              </a:rPr>
              <a:t> </a:t>
            </a:r>
            <a:r>
              <a:rPr lang="en-US" altLang="en-US" sz="1400" dirty="0" err="1">
                <a:latin typeface="Arial" panose="020B0604020202020204" pitchFamily="34" charset="0"/>
              </a:rPr>
              <a:t>si</a:t>
            </a:r>
            <a:r>
              <a:rPr lang="en-US" altLang="en-US" sz="1400" dirty="0">
                <a:latin typeface="Arial" panose="020B0604020202020204" pitchFamily="34" charset="0"/>
              </a:rPr>
              <a:t> </a:t>
            </a:r>
            <a:r>
              <a:rPr lang="en-US" altLang="en-US" sz="1400" dirty="0" err="1">
                <a:latin typeface="Arial" panose="020B0604020202020204" pitchFamily="34" charset="0"/>
              </a:rPr>
              <a:t>apre</a:t>
            </a:r>
            <a:r>
              <a:rPr lang="en-US" altLang="en-US" sz="1400" dirty="0">
                <a:latin typeface="Arial" panose="020B0604020202020204" pitchFamily="34" charset="0"/>
              </a:rPr>
              <a:t> un eBook, </a:t>
            </a:r>
            <a:r>
              <a:rPr lang="en-US" altLang="en-US" sz="1400" dirty="0" err="1">
                <a:latin typeface="Arial" panose="020B0604020202020204" pitchFamily="34" charset="0"/>
              </a:rPr>
              <a:t>questo</a:t>
            </a:r>
            <a:r>
              <a:rPr lang="en-US" altLang="en-US" sz="1400" dirty="0">
                <a:latin typeface="Arial" panose="020B0604020202020204" pitchFamily="34" charset="0"/>
              </a:rPr>
              <a:t> </a:t>
            </a:r>
            <a:r>
              <a:rPr lang="en-US" altLang="en-US" sz="1400" dirty="0" err="1">
                <a:latin typeface="Arial" panose="020B0604020202020204" pitchFamily="34" charset="0"/>
              </a:rPr>
              <a:t>viene</a:t>
            </a:r>
            <a:r>
              <a:rPr lang="en-US" altLang="en-US" sz="1400" dirty="0">
                <a:latin typeface="Arial" panose="020B0604020202020204" pitchFamily="34" charset="0"/>
              </a:rPr>
              <a:t> </a:t>
            </a:r>
            <a:r>
              <a:rPr lang="en-US" altLang="en-US" sz="1400" dirty="0" err="1">
                <a:latin typeface="Arial" panose="020B0604020202020204" pitchFamily="34" charset="0"/>
              </a:rPr>
              <a:t>visualizzato</a:t>
            </a:r>
            <a:r>
              <a:rPr lang="en-US" altLang="en-US" sz="1400" dirty="0">
                <a:latin typeface="Arial" panose="020B0604020202020204" pitchFamily="34" charset="0"/>
              </a:rPr>
              <a:t> con Adobe® Digital Editions.</a:t>
            </a:r>
          </a:p>
        </p:txBody>
      </p:sp>
      <p:pic>
        <p:nvPicPr>
          <p:cNvPr id="35843" name="Picture 4" title="screenshot of downloaded eBook opened in Adobe Digital Edition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13" y="109538"/>
            <a:ext cx="8878887" cy="49942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10" title="screenshot of Digital Editions library scre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" y="133350"/>
            <a:ext cx="8940800" cy="5029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867" name="Text Box 13"/>
          <p:cNvSpPr txBox="1">
            <a:spLocks noChangeArrowheads="1"/>
          </p:cNvSpPr>
          <p:nvPr/>
        </p:nvSpPr>
        <p:spPr bwMode="auto">
          <a:xfrm>
            <a:off x="268288" y="5403850"/>
            <a:ext cx="8578850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1F497D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1F497D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F497D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 eaLnBrk="1" hangingPunct="1">
              <a:buClr>
                <a:schemeClr val="accent2"/>
              </a:buClr>
              <a:buSzPct val="70000"/>
              <a:buFont typeface="Wingdings" panose="05000000000000000000" pitchFamily="2" charset="2"/>
              <a:buNone/>
            </a:pPr>
            <a:r>
              <a:rPr lang="en-US" altLang="en-US" sz="1400" dirty="0" err="1">
                <a:latin typeface="Arial" panose="020B0604020202020204" pitchFamily="34" charset="0"/>
              </a:rPr>
              <a:t>Utilizzando</a:t>
            </a:r>
            <a:r>
              <a:rPr lang="en-US" altLang="en-US" sz="1400" dirty="0">
                <a:latin typeface="Arial" panose="020B0604020202020204" pitchFamily="34" charset="0"/>
              </a:rPr>
              <a:t> Digital Editions, </a:t>
            </a:r>
            <a:r>
              <a:rPr lang="en-US" altLang="en-US" sz="1400" dirty="0" err="1">
                <a:latin typeface="Arial" panose="020B0604020202020204" pitchFamily="34" charset="0"/>
              </a:rPr>
              <a:t>gli</a:t>
            </a:r>
            <a:r>
              <a:rPr lang="en-US" altLang="en-US" sz="1400" dirty="0">
                <a:latin typeface="Arial" panose="020B0604020202020204" pitchFamily="34" charset="0"/>
              </a:rPr>
              <a:t> eBook </a:t>
            </a:r>
            <a:r>
              <a:rPr lang="en-US" altLang="en-US" sz="1400" dirty="0" err="1">
                <a:latin typeface="Arial" panose="020B0604020202020204" pitchFamily="34" charset="0"/>
              </a:rPr>
              <a:t>possono</a:t>
            </a:r>
            <a:r>
              <a:rPr lang="en-US" altLang="en-US" sz="1400" dirty="0">
                <a:latin typeface="Arial" panose="020B0604020202020204" pitchFamily="34" charset="0"/>
              </a:rPr>
              <a:t> </a:t>
            </a:r>
            <a:r>
              <a:rPr lang="en-US" altLang="en-US" sz="1400" dirty="0" err="1">
                <a:latin typeface="Arial" panose="020B0604020202020204" pitchFamily="34" charset="0"/>
              </a:rPr>
              <a:t>essere</a:t>
            </a:r>
            <a:r>
              <a:rPr lang="en-US" altLang="en-US" sz="1400" dirty="0">
                <a:latin typeface="Arial" panose="020B0604020202020204" pitchFamily="34" charset="0"/>
              </a:rPr>
              <a:t> </a:t>
            </a:r>
            <a:r>
              <a:rPr lang="en-US" altLang="en-US" sz="1400" dirty="0" err="1">
                <a:latin typeface="Arial" panose="020B0604020202020204" pitchFamily="34" charset="0"/>
              </a:rPr>
              <a:t>trasferiti</a:t>
            </a:r>
            <a:r>
              <a:rPr lang="en-US" altLang="en-US" sz="1400" dirty="0">
                <a:latin typeface="Arial" panose="020B0604020202020204" pitchFamily="34" charset="0"/>
              </a:rPr>
              <a:t> </a:t>
            </a:r>
            <a:r>
              <a:rPr lang="en-US" altLang="en-US" sz="1400" dirty="0" err="1">
                <a:latin typeface="Arial" panose="020B0604020202020204" pitchFamily="34" charset="0"/>
              </a:rPr>
              <a:t>su</a:t>
            </a:r>
            <a:r>
              <a:rPr lang="en-US" altLang="en-US" sz="1400" dirty="0">
                <a:latin typeface="Arial" panose="020B0604020202020204" pitchFamily="34" charset="0"/>
              </a:rPr>
              <a:t> </a:t>
            </a:r>
            <a:r>
              <a:rPr lang="en-US" altLang="en-US" sz="1400" dirty="0" err="1">
                <a:latin typeface="Arial" panose="020B0604020202020204" pitchFamily="34" charset="0"/>
              </a:rPr>
              <a:t>dispositivi</a:t>
            </a:r>
            <a:r>
              <a:rPr lang="en-US" altLang="en-US" sz="1400" dirty="0">
                <a:latin typeface="Arial" panose="020B0604020202020204" pitchFamily="34" charset="0"/>
              </a:rPr>
              <a:t> </a:t>
            </a:r>
            <a:r>
              <a:rPr lang="en-US" altLang="en-US" sz="1400" dirty="0" err="1">
                <a:latin typeface="Arial" panose="020B0604020202020204" pitchFamily="34" charset="0"/>
              </a:rPr>
              <a:t>compatibili</a:t>
            </a:r>
            <a:r>
              <a:rPr lang="en-US" altLang="en-US" sz="1400" dirty="0">
                <a:latin typeface="Arial" panose="020B0604020202020204" pitchFamily="34" charset="0"/>
              </a:rPr>
              <a:t>, come Nook di Barnes &amp; Noble o </a:t>
            </a:r>
            <a:r>
              <a:rPr lang="en-US" altLang="en-US" sz="1400" dirty="0" err="1">
                <a:latin typeface="Arial" panose="020B0604020202020204" pitchFamily="34" charset="0"/>
              </a:rPr>
              <a:t>il</a:t>
            </a:r>
            <a:r>
              <a:rPr lang="en-US" altLang="en-US" sz="1400" dirty="0">
                <a:latin typeface="Arial" panose="020B0604020202020204" pitchFamily="34" charset="0"/>
              </a:rPr>
              <a:t> Sony Reader. </a:t>
            </a:r>
            <a:r>
              <a:rPr lang="en-US" altLang="en-US" sz="1400" dirty="0" err="1">
                <a:latin typeface="Arial" panose="020B0604020202020204" pitchFamily="34" charset="0"/>
              </a:rPr>
              <a:t>Collegate</a:t>
            </a:r>
            <a:r>
              <a:rPr lang="en-US" altLang="en-US" sz="1400" dirty="0">
                <a:latin typeface="Arial" panose="020B0604020202020204" pitchFamily="34" charset="0"/>
              </a:rPr>
              <a:t> </a:t>
            </a:r>
            <a:r>
              <a:rPr lang="en-US" altLang="en-US" sz="1400" dirty="0" err="1">
                <a:latin typeface="Arial" panose="020B0604020202020204" pitchFamily="34" charset="0"/>
              </a:rPr>
              <a:t>semplicemente</a:t>
            </a:r>
            <a:r>
              <a:rPr lang="en-US" altLang="en-US" sz="1400" dirty="0">
                <a:latin typeface="Arial" panose="020B0604020202020204" pitchFamily="34" charset="0"/>
              </a:rPr>
              <a:t> </a:t>
            </a:r>
            <a:r>
              <a:rPr lang="en-US" altLang="en-US" sz="1400" dirty="0" err="1">
                <a:latin typeface="Arial" panose="020B0604020202020204" pitchFamily="34" charset="0"/>
              </a:rPr>
              <a:t>il</a:t>
            </a:r>
            <a:r>
              <a:rPr lang="en-US" altLang="en-US" sz="1400" dirty="0">
                <a:latin typeface="Arial" panose="020B0604020202020204" pitchFamily="34" charset="0"/>
              </a:rPr>
              <a:t> </a:t>
            </a:r>
            <a:r>
              <a:rPr lang="en-US" altLang="en-US" sz="1400" dirty="0" err="1">
                <a:latin typeface="Arial" panose="020B0604020202020204" pitchFamily="34" charset="0"/>
              </a:rPr>
              <a:t>vostro</a:t>
            </a:r>
            <a:r>
              <a:rPr lang="en-US" altLang="en-US" sz="1400" dirty="0">
                <a:latin typeface="Arial" panose="020B0604020202020204" pitchFamily="34" charset="0"/>
              </a:rPr>
              <a:t> </a:t>
            </a:r>
            <a:r>
              <a:rPr lang="en-US" altLang="en-US" sz="1400" dirty="0" err="1">
                <a:latin typeface="Arial" panose="020B0604020202020204" pitchFamily="34" charset="0"/>
              </a:rPr>
              <a:t>dispositivo</a:t>
            </a:r>
            <a:r>
              <a:rPr lang="en-US" altLang="en-US" sz="1400" dirty="0">
                <a:latin typeface="Arial" panose="020B0604020202020204" pitchFamily="34" charset="0"/>
              </a:rPr>
              <a:t> </a:t>
            </a:r>
            <a:r>
              <a:rPr lang="en-US" altLang="en-US" sz="1400" dirty="0" err="1">
                <a:latin typeface="Arial" panose="020B0604020202020204" pitchFamily="34" charset="0"/>
              </a:rPr>
              <a:t>alla</a:t>
            </a:r>
            <a:r>
              <a:rPr lang="en-US" altLang="en-US" sz="1400" dirty="0">
                <a:latin typeface="Arial" panose="020B0604020202020204" pitchFamily="34" charset="0"/>
              </a:rPr>
              <a:t> porta USB del </a:t>
            </a:r>
            <a:r>
              <a:rPr lang="en-US" altLang="en-US" sz="1400" dirty="0" err="1">
                <a:latin typeface="Arial" panose="020B0604020202020204" pitchFamily="34" charset="0"/>
              </a:rPr>
              <a:t>vostro</a:t>
            </a:r>
            <a:r>
              <a:rPr lang="en-US" altLang="en-US" sz="1400" dirty="0">
                <a:latin typeface="Arial" panose="020B0604020202020204" pitchFamily="34" charset="0"/>
              </a:rPr>
              <a:t> computer. </a:t>
            </a:r>
            <a:r>
              <a:rPr lang="en-US" altLang="en-US" sz="1400" dirty="0" err="1">
                <a:latin typeface="Arial" panose="020B0604020202020204" pitchFamily="34" charset="0"/>
              </a:rPr>
              <a:t>Appariranno</a:t>
            </a:r>
            <a:r>
              <a:rPr lang="en-US" altLang="en-US" sz="1400" dirty="0">
                <a:latin typeface="Arial" panose="020B0604020202020204" pitchFamily="34" charset="0"/>
              </a:rPr>
              <a:t> </a:t>
            </a:r>
            <a:r>
              <a:rPr lang="en-US" altLang="en-US" sz="1400" dirty="0" err="1">
                <a:latin typeface="Arial" panose="020B0604020202020204" pitchFamily="34" charset="0"/>
              </a:rPr>
              <a:t>i</a:t>
            </a:r>
            <a:r>
              <a:rPr lang="en-US" altLang="en-US" sz="1400" dirty="0">
                <a:latin typeface="Arial" panose="020B0604020202020204" pitchFamily="34" charset="0"/>
              </a:rPr>
              <a:t> </a:t>
            </a:r>
            <a:r>
              <a:rPr lang="en-US" altLang="en-US" sz="1400" dirty="0" err="1">
                <a:latin typeface="Arial" panose="020B0604020202020204" pitchFamily="34" charset="0"/>
              </a:rPr>
              <a:t>vostri</a:t>
            </a:r>
            <a:r>
              <a:rPr lang="en-US" altLang="en-US" sz="1400" dirty="0">
                <a:latin typeface="Arial" panose="020B0604020202020204" pitchFamily="34" charset="0"/>
              </a:rPr>
              <a:t> eBook e </a:t>
            </a:r>
            <a:r>
              <a:rPr lang="en-US" altLang="en-US" sz="1400" dirty="0" err="1">
                <a:latin typeface="Arial" panose="020B0604020202020204" pitchFamily="34" charset="0"/>
              </a:rPr>
              <a:t>il</a:t>
            </a:r>
            <a:r>
              <a:rPr lang="en-US" altLang="en-US" sz="1400" dirty="0">
                <a:latin typeface="Arial" panose="020B0604020202020204" pitchFamily="34" charset="0"/>
              </a:rPr>
              <a:t> </a:t>
            </a:r>
            <a:r>
              <a:rPr lang="en-US" altLang="en-US" sz="1400" dirty="0" err="1">
                <a:latin typeface="Arial" panose="020B0604020202020204" pitchFamily="34" charset="0"/>
              </a:rPr>
              <a:t>vostro</a:t>
            </a:r>
            <a:r>
              <a:rPr lang="en-US" altLang="en-US" sz="1400" dirty="0">
                <a:latin typeface="Arial" panose="020B0604020202020204" pitchFamily="34" charset="0"/>
              </a:rPr>
              <a:t> </a:t>
            </a:r>
            <a:r>
              <a:rPr lang="en-US" altLang="en-US" sz="1400" dirty="0" err="1">
                <a:latin typeface="Arial" panose="020B0604020202020204" pitchFamily="34" charset="0"/>
              </a:rPr>
              <a:t>dispositivo</a:t>
            </a:r>
            <a:r>
              <a:rPr lang="en-US" altLang="en-US" sz="1400" dirty="0">
                <a:latin typeface="Arial" panose="020B0604020202020204" pitchFamily="34" charset="0"/>
              </a:rPr>
              <a:t>. </a:t>
            </a:r>
            <a:r>
              <a:rPr lang="en-US" altLang="en-US" sz="1400" dirty="0" err="1">
                <a:latin typeface="Arial" panose="020B0604020202020204" pitchFamily="34" charset="0"/>
              </a:rPr>
              <a:t>Selezionate</a:t>
            </a:r>
            <a:r>
              <a:rPr lang="en-US" altLang="en-US" sz="1400" dirty="0">
                <a:latin typeface="Arial" panose="020B0604020202020204" pitchFamily="34" charset="0"/>
              </a:rPr>
              <a:t> </a:t>
            </a:r>
            <a:r>
              <a:rPr lang="en-US" altLang="en-US" sz="1400" dirty="0" err="1">
                <a:latin typeface="Arial" panose="020B0604020202020204" pitchFamily="34" charset="0"/>
              </a:rPr>
              <a:t>l’eBook</a:t>
            </a:r>
            <a:r>
              <a:rPr lang="en-US" altLang="en-US" sz="1400" dirty="0">
                <a:latin typeface="Arial" panose="020B0604020202020204" pitchFamily="34" charset="0"/>
              </a:rPr>
              <a:t> da </a:t>
            </a:r>
            <a:r>
              <a:rPr lang="en-US" altLang="en-US" sz="1400" dirty="0" err="1">
                <a:latin typeface="Arial" panose="020B0604020202020204" pitchFamily="34" charset="0"/>
              </a:rPr>
              <a:t>trasferire</a:t>
            </a:r>
            <a:r>
              <a:rPr lang="en-US" altLang="en-US" sz="1400" dirty="0">
                <a:latin typeface="Arial" panose="020B0604020202020204" pitchFamily="34" charset="0"/>
              </a:rPr>
              <a:t> e </a:t>
            </a:r>
            <a:r>
              <a:rPr lang="en-US" altLang="en-US" sz="1400" dirty="0" err="1">
                <a:latin typeface="Arial" panose="020B0604020202020204" pitchFamily="34" charset="0"/>
              </a:rPr>
              <a:t>trascinatelo</a:t>
            </a:r>
            <a:r>
              <a:rPr lang="en-US" altLang="en-US" sz="1400" dirty="0">
                <a:latin typeface="Arial" panose="020B0604020202020204" pitchFamily="34" charset="0"/>
              </a:rPr>
              <a:t> </a:t>
            </a:r>
            <a:r>
              <a:rPr lang="en-US" altLang="en-US" sz="1400" dirty="0" err="1">
                <a:latin typeface="Arial" panose="020B0604020202020204" pitchFamily="34" charset="0"/>
              </a:rPr>
              <a:t>sino</a:t>
            </a:r>
            <a:r>
              <a:rPr lang="en-US" altLang="en-US" sz="1400" dirty="0">
                <a:latin typeface="Arial" panose="020B0604020202020204" pitchFamily="34" charset="0"/>
              </a:rPr>
              <a:t> </a:t>
            </a:r>
            <a:r>
              <a:rPr lang="en-US" altLang="en-US" sz="1400" dirty="0" err="1">
                <a:latin typeface="Arial" panose="020B0604020202020204" pitchFamily="34" charset="0"/>
              </a:rPr>
              <a:t>all’icona</a:t>
            </a:r>
            <a:r>
              <a:rPr lang="en-US" altLang="en-US" sz="1400" dirty="0">
                <a:latin typeface="Arial" panose="020B0604020202020204" pitchFamily="34" charset="0"/>
              </a:rPr>
              <a:t> del </a:t>
            </a:r>
            <a:r>
              <a:rPr lang="en-US" altLang="en-US" sz="1400" dirty="0" err="1">
                <a:latin typeface="Arial" panose="020B0604020202020204" pitchFamily="34" charset="0"/>
              </a:rPr>
              <a:t>vostro</a:t>
            </a:r>
            <a:r>
              <a:rPr lang="en-US" altLang="en-US" sz="1400" dirty="0">
                <a:latin typeface="Arial" panose="020B0604020202020204" pitchFamily="34" charset="0"/>
              </a:rPr>
              <a:t> </a:t>
            </a:r>
            <a:r>
              <a:rPr lang="en-US" altLang="en-US" sz="1400" dirty="0" err="1">
                <a:latin typeface="Arial" panose="020B0604020202020204" pitchFamily="34" charset="0"/>
              </a:rPr>
              <a:t>dispositivo</a:t>
            </a:r>
            <a:r>
              <a:rPr lang="en-US" altLang="en-US" sz="1400" dirty="0">
                <a:latin typeface="Arial" panose="020B0604020202020204" pitchFamily="34" charset="0"/>
              </a:rPr>
              <a:t> </a:t>
            </a:r>
            <a:r>
              <a:rPr lang="en-US" altLang="en-US" sz="1400" dirty="0" err="1">
                <a:latin typeface="Arial" panose="020B0604020202020204" pitchFamily="34" charset="0"/>
              </a:rPr>
              <a:t>sulla</a:t>
            </a:r>
            <a:r>
              <a:rPr lang="en-US" altLang="en-US" sz="1400" dirty="0">
                <a:latin typeface="Arial" panose="020B0604020202020204" pitchFamily="34" charset="0"/>
              </a:rPr>
              <a:t> </a:t>
            </a:r>
            <a:r>
              <a:rPr lang="en-US" altLang="en-US" sz="1400" dirty="0" err="1">
                <a:latin typeface="Arial" panose="020B0604020202020204" pitchFamily="34" charset="0"/>
              </a:rPr>
              <a:t>colonna</a:t>
            </a:r>
            <a:r>
              <a:rPr lang="en-US" altLang="en-US" sz="1400" dirty="0">
                <a:latin typeface="Arial" panose="020B0604020202020204" pitchFamily="34" charset="0"/>
              </a:rPr>
              <a:t> di </a:t>
            </a:r>
            <a:r>
              <a:rPr lang="en-US" altLang="en-US" sz="1400" dirty="0" err="1">
                <a:latin typeface="Arial" panose="020B0604020202020204" pitchFamily="34" charset="0"/>
              </a:rPr>
              <a:t>sinistra</a:t>
            </a:r>
            <a:r>
              <a:rPr lang="en-US" altLang="en-US" sz="1400" dirty="0">
                <a:latin typeface="Arial" panose="020B0604020202020204" pitchFamily="34" charset="0"/>
              </a:rPr>
              <a:t>. </a:t>
            </a:r>
            <a:r>
              <a:rPr lang="en-US" altLang="en-US" sz="1400" dirty="0" err="1">
                <a:latin typeface="Arial" panose="020B0604020202020204" pitchFamily="34" charset="0"/>
              </a:rPr>
              <a:t>L’eBook</a:t>
            </a:r>
            <a:r>
              <a:rPr lang="en-US" altLang="en-US" sz="1400" dirty="0">
                <a:latin typeface="Arial" panose="020B0604020202020204" pitchFamily="34" charset="0"/>
              </a:rPr>
              <a:t> </a:t>
            </a:r>
            <a:r>
              <a:rPr lang="en-US" altLang="en-US" sz="1400" dirty="0" err="1">
                <a:latin typeface="Arial" panose="020B0604020202020204" pitchFamily="34" charset="0"/>
              </a:rPr>
              <a:t>sarà</a:t>
            </a:r>
            <a:r>
              <a:rPr lang="en-US" altLang="en-US" sz="1400" dirty="0">
                <a:latin typeface="Arial" panose="020B0604020202020204" pitchFamily="34" charset="0"/>
              </a:rPr>
              <a:t> </a:t>
            </a:r>
            <a:r>
              <a:rPr lang="en-US" altLang="en-US" sz="1400" dirty="0" err="1">
                <a:latin typeface="Arial" panose="020B0604020202020204" pitchFamily="34" charset="0"/>
              </a:rPr>
              <a:t>trasferito</a:t>
            </a:r>
            <a:r>
              <a:rPr lang="en-US" altLang="en-US" sz="1400" dirty="0">
                <a:latin typeface="Arial" panose="020B0604020202020204" pitchFamily="34" charset="0"/>
              </a:rPr>
              <a:t> al </a:t>
            </a:r>
            <a:r>
              <a:rPr lang="en-US" altLang="en-US" sz="1400" dirty="0" err="1">
                <a:latin typeface="Arial" panose="020B0604020202020204" pitchFamily="34" charset="0"/>
              </a:rPr>
              <a:t>dispositivo</a:t>
            </a:r>
            <a:r>
              <a:rPr lang="en-US" altLang="en-US" sz="1400" dirty="0">
                <a:latin typeface="Arial" panose="020B0604020202020204" pitchFamily="34" charset="0"/>
              </a:rPr>
              <a:t>. </a:t>
            </a:r>
            <a:r>
              <a:rPr lang="en-US" altLang="en-US" sz="1400" dirty="0" err="1">
                <a:latin typeface="Arial" panose="020B0604020202020204" pitchFamily="34" charset="0"/>
              </a:rPr>
              <a:t>Disconnettetelo</a:t>
            </a:r>
            <a:r>
              <a:rPr lang="en-US" altLang="en-US" sz="1400" dirty="0">
                <a:latin typeface="Arial" panose="020B0604020202020204" pitchFamily="34" charset="0"/>
              </a:rPr>
              <a:t> dal </a:t>
            </a:r>
            <a:r>
              <a:rPr lang="en-US" altLang="en-US" sz="1400" dirty="0" err="1">
                <a:latin typeface="Arial" panose="020B0604020202020204" pitchFamily="34" charset="0"/>
              </a:rPr>
              <a:t>vostro</a:t>
            </a:r>
            <a:r>
              <a:rPr lang="en-US" altLang="en-US" sz="1400" dirty="0">
                <a:latin typeface="Arial" panose="020B0604020202020204" pitchFamily="34" charset="0"/>
              </a:rPr>
              <a:t> computer per </a:t>
            </a:r>
            <a:r>
              <a:rPr lang="en-US" altLang="en-US" sz="1400" dirty="0" err="1">
                <a:latin typeface="Arial" panose="020B0604020202020204" pitchFamily="34" charset="0"/>
              </a:rPr>
              <a:t>iniziare</a:t>
            </a:r>
            <a:r>
              <a:rPr lang="en-US" altLang="en-US" sz="1400" dirty="0">
                <a:latin typeface="Arial" panose="020B0604020202020204" pitchFamily="34" charset="0"/>
              </a:rPr>
              <a:t> a </a:t>
            </a:r>
            <a:r>
              <a:rPr lang="en-US" altLang="en-US" sz="1400" dirty="0" err="1">
                <a:latin typeface="Arial" panose="020B0604020202020204" pitchFamily="34" charset="0"/>
              </a:rPr>
              <a:t>leggere</a:t>
            </a:r>
            <a:r>
              <a:rPr lang="en-US" altLang="en-US" sz="1400" dirty="0">
                <a:latin typeface="Arial" panose="020B0604020202020204" pitchFamily="34" charset="0"/>
              </a:rPr>
              <a:t> </a:t>
            </a:r>
            <a:r>
              <a:rPr lang="en-US" altLang="en-US" sz="1400" dirty="0" err="1">
                <a:latin typeface="Arial" panose="020B0604020202020204" pitchFamily="34" charset="0"/>
              </a:rPr>
              <a:t>il</a:t>
            </a:r>
            <a:r>
              <a:rPr lang="en-US" altLang="en-US" sz="1400" dirty="0">
                <a:latin typeface="Arial" panose="020B0604020202020204" pitchFamily="34" charset="0"/>
              </a:rPr>
              <a:t> </a:t>
            </a:r>
            <a:r>
              <a:rPr lang="en-US" altLang="en-US" sz="1400" dirty="0" err="1">
                <a:latin typeface="Arial" panose="020B0604020202020204" pitchFamily="34" charset="0"/>
              </a:rPr>
              <a:t>libro</a:t>
            </a:r>
            <a:r>
              <a:rPr lang="en-US" altLang="en-US" sz="1400" dirty="0"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36868" name="Rectangle 9" title="red box highlighting Nook ereader listed under Devices in menu on right"/>
          <p:cNvSpPr>
            <a:spLocks noChangeArrowheads="1"/>
          </p:cNvSpPr>
          <p:nvPr/>
        </p:nvSpPr>
        <p:spPr bwMode="auto">
          <a:xfrm>
            <a:off x="209550" y="1576388"/>
            <a:ext cx="635000" cy="304800"/>
          </a:xfrm>
          <a:prstGeom prst="rect">
            <a:avLst/>
          </a:prstGeom>
          <a:noFill/>
          <a:ln w="1905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692150" indent="-347663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1F497D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1F497D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F497D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</a:pPr>
            <a:endParaRPr lang="en-US" altLang="en-US" sz="2600">
              <a:latin typeface="Arial" panose="020B0604020202020204" pitchFamily="34" charset="0"/>
            </a:endParaRPr>
          </a:p>
        </p:txBody>
      </p:sp>
      <p:cxnSp>
        <p:nvCxnSpPr>
          <p:cNvPr id="36869" name="Straight Arrow Connector 12" title="red arrow pointing from downloaded eBook to connected Nook device in right column"/>
          <p:cNvCxnSpPr>
            <a:cxnSpLocks noChangeShapeType="1"/>
          </p:cNvCxnSpPr>
          <p:nvPr/>
        </p:nvCxnSpPr>
        <p:spPr bwMode="auto">
          <a:xfrm flipH="1">
            <a:off x="995363" y="1406525"/>
            <a:ext cx="954087" cy="341313"/>
          </a:xfrm>
          <a:prstGeom prst="straightConnector1">
            <a:avLst/>
          </a:prstGeom>
          <a:noFill/>
          <a:ln w="19050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Civic">
  <a:themeElements>
    <a:clrScheme name="Tutorial Templat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1F497D"/>
      </a:accent1>
      <a:accent2>
        <a:srgbClr val="1F497D"/>
      </a:accent2>
      <a:accent3>
        <a:srgbClr val="1F497D"/>
      </a:accent3>
      <a:accent4>
        <a:srgbClr val="1F497D"/>
      </a:accent4>
      <a:accent5>
        <a:srgbClr val="1F497D"/>
      </a:accent5>
      <a:accent6>
        <a:srgbClr val="1F497D"/>
      </a:accent6>
      <a:hlink>
        <a:srgbClr val="0000FF"/>
      </a:hlink>
      <a:folHlink>
        <a:srgbClr val="5F0060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5592</TotalTime>
  <Words>593</Words>
  <Application>Microsoft Office PowerPoint</Application>
  <PresentationFormat>On-screen Show (4:3)</PresentationFormat>
  <Paragraphs>25</Paragraphs>
  <Slides>15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Calibri</vt:lpstr>
      <vt:lpstr>Georgia</vt:lpstr>
      <vt:lpstr>Times New Roman</vt:lpstr>
      <vt:lpstr>Wingdings</vt:lpstr>
      <vt:lpstr>Wingdings 2</vt:lpstr>
      <vt:lpstr>1_Civic</vt:lpstr>
      <vt:lpstr>Tutorial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>EBSCO Publishing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Downloading eBooks</dc:title>
  <dc:subject/>
  <dc:creator>Jonathan Williams</dc:creator>
  <cp:keywords/>
  <dc:description/>
  <cp:lastModifiedBy>Alisia Poggio</cp:lastModifiedBy>
  <cp:revision>326</cp:revision>
  <dcterms:created xsi:type="dcterms:W3CDTF">2006-11-29T14:42:47Z</dcterms:created>
  <dcterms:modified xsi:type="dcterms:W3CDTF">2019-11-29T14:13:12Z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TC012137211033</vt:lpwstr>
  </property>
</Properties>
</file>